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8" r:id="rId2"/>
    <p:sldId id="288" r:id="rId3"/>
    <p:sldId id="310" r:id="rId4"/>
    <p:sldId id="305" r:id="rId5"/>
    <p:sldId id="307" r:id="rId6"/>
    <p:sldId id="287" r:id="rId7"/>
    <p:sldId id="260" r:id="rId8"/>
    <p:sldId id="294" r:id="rId9"/>
    <p:sldId id="306" r:id="rId10"/>
    <p:sldId id="262" r:id="rId11"/>
    <p:sldId id="282" r:id="rId12"/>
    <p:sldId id="292" r:id="rId13"/>
    <p:sldId id="277" r:id="rId14"/>
    <p:sldId id="271" r:id="rId15"/>
    <p:sldId id="291" r:id="rId16"/>
    <p:sldId id="284" r:id="rId17"/>
    <p:sldId id="285" r:id="rId18"/>
    <p:sldId id="301" r:id="rId19"/>
    <p:sldId id="299" r:id="rId20"/>
    <p:sldId id="300" r:id="rId21"/>
    <p:sldId id="295" r:id="rId22"/>
    <p:sldId id="302" r:id="rId23"/>
    <p:sldId id="308" r:id="rId24"/>
    <p:sldId id="312" r:id="rId25"/>
    <p:sldId id="311" r:id="rId26"/>
    <p:sldId id="276" r:id="rId27"/>
  </p:sldIdLst>
  <p:sldSz cx="9144000" cy="6858000" type="screen4x3"/>
  <p:notesSz cx="666273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6591A"/>
    <a:srgbClr val="B382E8"/>
    <a:srgbClr val="FF0000"/>
    <a:srgbClr val="FF99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6" autoAdjust="0"/>
    <p:restoredTop sz="74725" autoAdjust="0"/>
  </p:normalViewPr>
  <p:slideViewPr>
    <p:cSldViewPr snapToObjects="1">
      <p:cViewPr varScale="1">
        <p:scale>
          <a:sx n="54" d="100"/>
          <a:sy n="54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1C749-D58F-45C9-8AAF-A1B8BAFA13A0}" type="doc">
      <dgm:prSet loTypeId="urn:microsoft.com/office/officeart/2005/8/layout/cycle3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EF05264D-251D-4B2F-899A-9B29A368D2BA}">
      <dgm:prSet phldrT="[Teks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1. analyse </a:t>
          </a:r>
          <a:r>
            <a:rPr lang="en-GB" sz="2400" dirty="0" err="1" smtClean="0">
              <a:latin typeface="Arial" pitchFamily="34" charset="0"/>
              <a:cs typeface="Arial" pitchFamily="34" charset="0"/>
            </a:rPr>
            <a:t>PvB</a:t>
          </a:r>
          <a:r>
            <a:rPr lang="en-GB" sz="2400" dirty="0" smtClean="0">
              <a:latin typeface="Arial" pitchFamily="34" charset="0"/>
              <a:cs typeface="Arial" pitchFamily="34" charset="0"/>
            </a:rPr>
            <a:t>(‘s)</a:t>
          </a:r>
          <a:endParaRPr lang="en-GB" sz="2400" dirty="0">
            <a:latin typeface="Arial" pitchFamily="34" charset="0"/>
            <a:cs typeface="Arial" pitchFamily="34" charset="0"/>
          </a:endParaRPr>
        </a:p>
      </dgm:t>
    </dgm:pt>
    <dgm:pt modelId="{29270EED-13F2-416B-8936-886D3ECFA515}" type="parTrans" cxnId="{BB2F7E9B-CB81-4BA0-ABA6-559DC19FC737}">
      <dgm:prSet/>
      <dgm:spPr/>
      <dgm:t>
        <a:bodyPr/>
        <a:lstStyle/>
        <a:p>
          <a:endParaRPr lang="en-GB"/>
        </a:p>
      </dgm:t>
    </dgm:pt>
    <dgm:pt modelId="{0281EAB0-9DF0-4205-8215-34D71E4F06F3}" type="sibTrans" cxnId="{BB2F7E9B-CB81-4BA0-ABA6-559DC19FC737}">
      <dgm:prSet/>
      <dgm:spPr/>
      <dgm:t>
        <a:bodyPr/>
        <a:lstStyle/>
        <a:p>
          <a:endParaRPr lang="en-GB" sz="2400"/>
        </a:p>
      </dgm:t>
    </dgm:pt>
    <dgm:pt modelId="{A8BF93AD-B30B-4A5A-A186-7E6438BAFB61}">
      <dgm:prSet phldrT="[Teks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2. diagnose</a:t>
          </a:r>
        </a:p>
      </dgm:t>
    </dgm:pt>
    <dgm:pt modelId="{F62C3803-3A1A-4E51-BC84-023785055CF9}" type="parTrans" cxnId="{35DFFBA9-4536-4FEC-AB28-40F7CC617527}">
      <dgm:prSet/>
      <dgm:spPr/>
      <dgm:t>
        <a:bodyPr/>
        <a:lstStyle/>
        <a:p>
          <a:endParaRPr lang="en-GB"/>
        </a:p>
      </dgm:t>
    </dgm:pt>
    <dgm:pt modelId="{FEC226EB-A6B4-4D09-ADD7-601624DA1CE1}" type="sibTrans" cxnId="{35DFFBA9-4536-4FEC-AB28-40F7CC617527}">
      <dgm:prSet/>
      <dgm:spPr/>
      <dgm:t>
        <a:bodyPr/>
        <a:lstStyle/>
        <a:p>
          <a:endParaRPr lang="en-GB"/>
        </a:p>
      </dgm:t>
    </dgm:pt>
    <dgm:pt modelId="{E29B7A52-4576-401E-B849-DBAF24BFE682}">
      <dgm:prSet phldrT="[Teks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3. </a:t>
          </a:r>
          <a:r>
            <a:rPr lang="en-GB" sz="2400" dirty="0" err="1">
              <a:latin typeface="Arial" pitchFamily="34" charset="0"/>
              <a:cs typeface="Arial" pitchFamily="34" charset="0"/>
            </a:rPr>
            <a:t>doelen</a:t>
          </a:r>
          <a:r>
            <a:rPr lang="en-GB" sz="2400" dirty="0">
              <a:latin typeface="Arial" pitchFamily="34" charset="0"/>
              <a:cs typeface="Arial" pitchFamily="34" charset="0"/>
            </a:rPr>
            <a:t> (</a:t>
          </a:r>
          <a:r>
            <a:rPr lang="en-GB" sz="2400" dirty="0" err="1">
              <a:latin typeface="Arial" pitchFamily="34" charset="0"/>
              <a:cs typeface="Arial" pitchFamily="34" charset="0"/>
            </a:rPr>
            <a:t>irt</a:t>
          </a:r>
          <a:r>
            <a:rPr lang="en-GB" sz="2400" dirty="0">
              <a:latin typeface="Arial" pitchFamily="34" charset="0"/>
              <a:cs typeface="Arial" pitchFamily="34" charset="0"/>
            </a:rPr>
            <a:t> CSPE/MBO)</a:t>
          </a:r>
        </a:p>
        <a:p>
          <a:r>
            <a:rPr lang="en-GB" sz="2400" dirty="0">
              <a:latin typeface="Arial" pitchFamily="34" charset="0"/>
              <a:cs typeface="Arial" pitchFamily="34" charset="0"/>
            </a:rPr>
            <a:t>+ concrete </a:t>
          </a:r>
          <a:r>
            <a:rPr lang="en-GB" sz="2400" dirty="0" err="1">
              <a:latin typeface="Arial" pitchFamily="34" charset="0"/>
              <a:cs typeface="Arial" pitchFamily="34" charset="0"/>
            </a:rPr>
            <a:t>acties</a:t>
          </a:r>
          <a:endParaRPr lang="en-GB" sz="2400" dirty="0">
            <a:latin typeface="Arial" pitchFamily="34" charset="0"/>
            <a:cs typeface="Arial" pitchFamily="34" charset="0"/>
          </a:endParaRPr>
        </a:p>
      </dgm:t>
    </dgm:pt>
    <dgm:pt modelId="{2EFB5765-E0DD-4F53-A932-5EDE8511DF0F}" type="parTrans" cxnId="{5C4F998B-63F4-4C76-BC59-556C562CCD27}">
      <dgm:prSet/>
      <dgm:spPr/>
      <dgm:t>
        <a:bodyPr/>
        <a:lstStyle/>
        <a:p>
          <a:endParaRPr lang="en-GB"/>
        </a:p>
      </dgm:t>
    </dgm:pt>
    <dgm:pt modelId="{B9D0524E-C050-43F1-8780-67F5E3B9434A}" type="sibTrans" cxnId="{5C4F998B-63F4-4C76-BC59-556C562CCD27}">
      <dgm:prSet/>
      <dgm:spPr/>
      <dgm:t>
        <a:bodyPr/>
        <a:lstStyle/>
        <a:p>
          <a:endParaRPr lang="en-GB"/>
        </a:p>
      </dgm:t>
    </dgm:pt>
    <dgm:pt modelId="{3BD0C96D-CAFB-48CD-9F4D-79F3DF1136AB}">
      <dgm:prSet phldrT="[Teks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4. </a:t>
          </a:r>
          <a:r>
            <a:rPr lang="en-GB" sz="2400" dirty="0" err="1">
              <a:latin typeface="Arial" pitchFamily="34" charset="0"/>
              <a:cs typeface="Arial" pitchFamily="34" charset="0"/>
            </a:rPr>
            <a:t>uitvoeren</a:t>
          </a:r>
          <a:r>
            <a:rPr lang="en-GB" sz="2400" dirty="0">
              <a:latin typeface="Arial" pitchFamily="34" charset="0"/>
              <a:cs typeface="Arial" pitchFamily="34" charset="0"/>
            </a:rPr>
            <a:t>, </a:t>
          </a:r>
          <a:r>
            <a:rPr lang="en-GB" sz="2400" dirty="0" err="1">
              <a:latin typeface="Arial" pitchFamily="34" charset="0"/>
              <a:cs typeface="Arial" pitchFamily="34" charset="0"/>
            </a:rPr>
            <a:t>monitoren</a:t>
          </a:r>
          <a:r>
            <a:rPr lang="en-GB" sz="2400" dirty="0">
              <a:latin typeface="Arial" pitchFamily="34" charset="0"/>
              <a:cs typeface="Arial" pitchFamily="34" charset="0"/>
            </a:rPr>
            <a:t> en </a:t>
          </a:r>
          <a:r>
            <a:rPr lang="en-GB" sz="2400" dirty="0" err="1">
              <a:latin typeface="Arial" pitchFamily="34" charset="0"/>
              <a:cs typeface="Arial" pitchFamily="34" charset="0"/>
            </a:rPr>
            <a:t>testen</a:t>
          </a:r>
          <a:endParaRPr lang="en-GB" sz="2400" dirty="0">
            <a:latin typeface="Arial" pitchFamily="34" charset="0"/>
            <a:cs typeface="Arial" pitchFamily="34" charset="0"/>
          </a:endParaRPr>
        </a:p>
      </dgm:t>
    </dgm:pt>
    <dgm:pt modelId="{95B3C723-12EA-43F3-8987-910F27252E24}" type="parTrans" cxnId="{AAF9D447-691E-43A7-9D92-33B52EBF57BC}">
      <dgm:prSet/>
      <dgm:spPr/>
      <dgm:t>
        <a:bodyPr/>
        <a:lstStyle/>
        <a:p>
          <a:endParaRPr lang="en-GB"/>
        </a:p>
      </dgm:t>
    </dgm:pt>
    <dgm:pt modelId="{7754F384-CFDC-4E36-BCA2-3DD9809A08C7}" type="sibTrans" cxnId="{AAF9D447-691E-43A7-9D92-33B52EBF57BC}">
      <dgm:prSet/>
      <dgm:spPr/>
      <dgm:t>
        <a:bodyPr/>
        <a:lstStyle/>
        <a:p>
          <a:endParaRPr lang="en-GB"/>
        </a:p>
      </dgm:t>
    </dgm:pt>
    <dgm:pt modelId="{CA33978E-0020-4F2D-A261-5F2649EA6DA2}">
      <dgm:prSet phldrT="[Tekst]" custT="1"/>
      <dgm:spPr/>
      <dgm:t>
        <a:bodyPr/>
        <a:lstStyle/>
        <a:p>
          <a:r>
            <a:rPr lang="en-GB" sz="2400">
              <a:latin typeface="Arial" pitchFamily="34" charset="0"/>
              <a:cs typeface="Arial" pitchFamily="34" charset="0"/>
            </a:rPr>
            <a:t>klas</a:t>
          </a:r>
        </a:p>
      </dgm:t>
    </dgm:pt>
    <dgm:pt modelId="{2E210666-7491-48C0-BEF1-3F4D8AEF9017}" type="parTrans" cxnId="{46F1811B-F976-471F-B867-CB02D4D79B32}">
      <dgm:prSet/>
      <dgm:spPr/>
      <dgm:t>
        <a:bodyPr/>
        <a:lstStyle/>
        <a:p>
          <a:endParaRPr lang="en-GB"/>
        </a:p>
      </dgm:t>
    </dgm:pt>
    <dgm:pt modelId="{9CA56894-5FC1-4882-929A-6A7BC46B73D8}" type="sibTrans" cxnId="{46F1811B-F976-471F-B867-CB02D4D79B32}">
      <dgm:prSet/>
      <dgm:spPr/>
      <dgm:t>
        <a:bodyPr/>
        <a:lstStyle/>
        <a:p>
          <a:endParaRPr lang="en-GB"/>
        </a:p>
      </dgm:t>
    </dgm:pt>
    <dgm:pt modelId="{7FB742C1-2BA2-431E-83F0-55777A5721F0}">
      <dgm:prSet phldrT="[Tekst]" custT="1"/>
      <dgm:spPr/>
      <dgm:t>
        <a:bodyPr/>
        <a:lstStyle/>
        <a:p>
          <a:r>
            <a:rPr lang="en-GB" sz="2400" dirty="0" err="1">
              <a:latin typeface="Arial" pitchFamily="34" charset="0"/>
              <a:cs typeface="Arial" pitchFamily="34" charset="0"/>
            </a:rPr>
            <a:t>leerling</a:t>
          </a:r>
          <a:endParaRPr lang="en-GB" sz="2400" dirty="0">
            <a:latin typeface="Arial" pitchFamily="34" charset="0"/>
            <a:cs typeface="Arial" pitchFamily="34" charset="0"/>
          </a:endParaRPr>
        </a:p>
      </dgm:t>
    </dgm:pt>
    <dgm:pt modelId="{BFB873AA-0267-4A17-AEF3-219786F11C8B}" type="parTrans" cxnId="{7C2B0AC2-6F02-426F-8E8E-8EA257F95904}">
      <dgm:prSet/>
      <dgm:spPr/>
      <dgm:t>
        <a:bodyPr/>
        <a:lstStyle/>
        <a:p>
          <a:endParaRPr lang="en-GB"/>
        </a:p>
      </dgm:t>
    </dgm:pt>
    <dgm:pt modelId="{BB17D46E-B1A9-4EF1-A95B-AE06E358EE25}" type="sibTrans" cxnId="{7C2B0AC2-6F02-426F-8E8E-8EA257F95904}">
      <dgm:prSet/>
      <dgm:spPr/>
      <dgm:t>
        <a:bodyPr/>
        <a:lstStyle/>
        <a:p>
          <a:endParaRPr lang="en-GB"/>
        </a:p>
      </dgm:t>
    </dgm:pt>
    <dgm:pt modelId="{93597D17-4F10-4BB6-B42A-CC501ED79041}">
      <dgm:prSet phldrT="[Teks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docent </a:t>
          </a:r>
          <a:r>
            <a:rPr lang="en-GB" sz="2400" dirty="0" smtClean="0">
              <a:latin typeface="Arial" pitchFamily="34" charset="0"/>
              <a:cs typeface="Arial" pitchFamily="34" charset="0"/>
            </a:rPr>
            <a:t>/</a:t>
          </a:r>
          <a:endParaRPr lang="en-GB" sz="2400" dirty="0">
            <a:latin typeface="Arial" pitchFamily="34" charset="0"/>
            <a:cs typeface="Arial" pitchFamily="34" charset="0"/>
          </a:endParaRPr>
        </a:p>
      </dgm:t>
    </dgm:pt>
    <dgm:pt modelId="{889DA679-3A7B-4F26-B102-7556C8708F96}" type="parTrans" cxnId="{78FC16F2-B956-4C67-AF3B-9CA61B998B2E}">
      <dgm:prSet/>
      <dgm:spPr/>
      <dgm:t>
        <a:bodyPr/>
        <a:lstStyle/>
        <a:p>
          <a:endParaRPr lang="en-GB"/>
        </a:p>
      </dgm:t>
    </dgm:pt>
    <dgm:pt modelId="{E54C4F2D-22C3-4295-9245-4ED94D66EFBB}" type="sibTrans" cxnId="{78FC16F2-B956-4C67-AF3B-9CA61B998B2E}">
      <dgm:prSet/>
      <dgm:spPr/>
      <dgm:t>
        <a:bodyPr/>
        <a:lstStyle/>
        <a:p>
          <a:endParaRPr lang="en-GB"/>
        </a:p>
      </dgm:t>
    </dgm:pt>
    <dgm:pt modelId="{ECEABD31-EA8B-4748-9601-6FED76A2FB0D}" type="pres">
      <dgm:prSet presAssocID="{DA41C749-D58F-45C9-8AAF-A1B8BAFA13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7DD680-46FF-4583-AA72-D4EFF4A36B8D}" type="pres">
      <dgm:prSet presAssocID="{DA41C749-D58F-45C9-8AAF-A1B8BAFA13A0}" presName="cycle" presStyleCnt="0"/>
      <dgm:spPr/>
      <dgm:t>
        <a:bodyPr/>
        <a:lstStyle/>
        <a:p>
          <a:endParaRPr lang="nl-NL"/>
        </a:p>
      </dgm:t>
    </dgm:pt>
    <dgm:pt modelId="{7C5A3927-1A3E-48C7-AFB8-54FEFE2B8160}" type="pres">
      <dgm:prSet presAssocID="{EF05264D-251D-4B2F-899A-9B29A368D2BA}" presName="nodeFirstNode" presStyleLbl="node1" presStyleIdx="0" presStyleCnt="4" custRadScaleRad="99996" custRadScaleInc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45A61-50EA-4853-84A1-36F1BB82F74D}" type="pres">
      <dgm:prSet presAssocID="{0281EAB0-9DF0-4205-8215-34D71E4F06F3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DF6908C4-A99F-4BEC-8A8B-97FE91D2F61B}" type="pres">
      <dgm:prSet presAssocID="{A8BF93AD-B30B-4A5A-A186-7E6438BAFB61}" presName="nodeFollowingNodes" presStyleLbl="node1" presStyleIdx="1" presStyleCnt="4" custScaleY="95344" custRadScaleRad="97824" custRadScaleInc="-3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F097F3-AD35-4E28-816B-E235E9E21E3D}" type="pres">
      <dgm:prSet presAssocID="{E29B7A52-4576-401E-B849-DBAF24BFE682}" presName="nodeFollowingNodes" presStyleLbl="node1" presStyleIdx="2" presStyleCnt="4" custScaleX="1112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267A8-0A40-434E-9A5F-128777BA630A}" type="pres">
      <dgm:prSet presAssocID="{3BD0C96D-CAFB-48CD-9F4D-79F3DF1136A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F1811B-F976-471F-B867-CB02D4D79B32}" srcId="{A8BF93AD-B30B-4A5A-A186-7E6438BAFB61}" destId="{CA33978E-0020-4F2D-A261-5F2649EA6DA2}" srcOrd="0" destOrd="0" parTransId="{2E210666-7491-48C0-BEF1-3F4D8AEF9017}" sibTransId="{9CA56894-5FC1-4882-929A-6A7BC46B73D8}"/>
    <dgm:cxn modelId="{35DFFBA9-4536-4FEC-AB28-40F7CC617527}" srcId="{DA41C749-D58F-45C9-8AAF-A1B8BAFA13A0}" destId="{A8BF93AD-B30B-4A5A-A186-7E6438BAFB61}" srcOrd="1" destOrd="0" parTransId="{F62C3803-3A1A-4E51-BC84-023785055CF9}" sibTransId="{FEC226EB-A6B4-4D09-ADD7-601624DA1CE1}"/>
    <dgm:cxn modelId="{A792FD69-29A0-4090-B1D5-0DDE52AA2618}" type="presOf" srcId="{3BD0C96D-CAFB-48CD-9F4D-79F3DF1136AB}" destId="{FEA267A8-0A40-434E-9A5F-128777BA630A}" srcOrd="0" destOrd="0" presId="urn:microsoft.com/office/officeart/2005/8/layout/cycle3"/>
    <dgm:cxn modelId="{A092FAD8-3825-449A-85BF-F35D55E6609E}" type="presOf" srcId="{A8BF93AD-B30B-4A5A-A186-7E6438BAFB61}" destId="{DF6908C4-A99F-4BEC-8A8B-97FE91D2F61B}" srcOrd="0" destOrd="0" presId="urn:microsoft.com/office/officeart/2005/8/layout/cycle3"/>
    <dgm:cxn modelId="{F77C99A2-7505-4D93-84EC-9316515B9348}" type="presOf" srcId="{93597D17-4F10-4BB6-B42A-CC501ED79041}" destId="{DF6908C4-A99F-4BEC-8A8B-97FE91D2F61B}" srcOrd="0" destOrd="3" presId="urn:microsoft.com/office/officeart/2005/8/layout/cycle3"/>
    <dgm:cxn modelId="{BB2F7E9B-CB81-4BA0-ABA6-559DC19FC737}" srcId="{DA41C749-D58F-45C9-8AAF-A1B8BAFA13A0}" destId="{EF05264D-251D-4B2F-899A-9B29A368D2BA}" srcOrd="0" destOrd="0" parTransId="{29270EED-13F2-416B-8936-886D3ECFA515}" sibTransId="{0281EAB0-9DF0-4205-8215-34D71E4F06F3}"/>
    <dgm:cxn modelId="{4AB9B894-C9E9-41C0-95D8-54AE1CB89A8B}" type="presOf" srcId="{EF05264D-251D-4B2F-899A-9B29A368D2BA}" destId="{7C5A3927-1A3E-48C7-AFB8-54FEFE2B8160}" srcOrd="0" destOrd="0" presId="urn:microsoft.com/office/officeart/2005/8/layout/cycle3"/>
    <dgm:cxn modelId="{AAF9D447-691E-43A7-9D92-33B52EBF57BC}" srcId="{DA41C749-D58F-45C9-8AAF-A1B8BAFA13A0}" destId="{3BD0C96D-CAFB-48CD-9F4D-79F3DF1136AB}" srcOrd="3" destOrd="0" parTransId="{95B3C723-12EA-43F3-8987-910F27252E24}" sibTransId="{7754F384-CFDC-4E36-BCA2-3DD9809A08C7}"/>
    <dgm:cxn modelId="{5C4F998B-63F4-4C76-BC59-556C562CCD27}" srcId="{DA41C749-D58F-45C9-8AAF-A1B8BAFA13A0}" destId="{E29B7A52-4576-401E-B849-DBAF24BFE682}" srcOrd="2" destOrd="0" parTransId="{2EFB5765-E0DD-4F53-A932-5EDE8511DF0F}" sibTransId="{B9D0524E-C050-43F1-8780-67F5E3B9434A}"/>
    <dgm:cxn modelId="{9194F04B-374F-4739-965C-B12881C53D3D}" type="presOf" srcId="{DA41C749-D58F-45C9-8AAF-A1B8BAFA13A0}" destId="{ECEABD31-EA8B-4748-9601-6FED76A2FB0D}" srcOrd="0" destOrd="0" presId="urn:microsoft.com/office/officeart/2005/8/layout/cycle3"/>
    <dgm:cxn modelId="{3F0B0444-6732-4D5F-A9FD-148F1B43853A}" type="presOf" srcId="{E29B7A52-4576-401E-B849-DBAF24BFE682}" destId="{77F097F3-AD35-4E28-816B-E235E9E21E3D}" srcOrd="0" destOrd="0" presId="urn:microsoft.com/office/officeart/2005/8/layout/cycle3"/>
    <dgm:cxn modelId="{78FC16F2-B956-4C67-AF3B-9CA61B998B2E}" srcId="{A8BF93AD-B30B-4A5A-A186-7E6438BAFB61}" destId="{93597D17-4F10-4BB6-B42A-CC501ED79041}" srcOrd="2" destOrd="0" parTransId="{889DA679-3A7B-4F26-B102-7556C8708F96}" sibTransId="{E54C4F2D-22C3-4295-9245-4ED94D66EFBB}"/>
    <dgm:cxn modelId="{4F71957B-9CEF-4C40-ADC2-56BC215CFABC}" type="presOf" srcId="{CA33978E-0020-4F2D-A261-5F2649EA6DA2}" destId="{DF6908C4-A99F-4BEC-8A8B-97FE91D2F61B}" srcOrd="0" destOrd="1" presId="urn:microsoft.com/office/officeart/2005/8/layout/cycle3"/>
    <dgm:cxn modelId="{E78C281A-2F4B-416D-AF47-45E93188C1A5}" type="presOf" srcId="{7FB742C1-2BA2-431E-83F0-55777A5721F0}" destId="{DF6908C4-A99F-4BEC-8A8B-97FE91D2F61B}" srcOrd="0" destOrd="2" presId="urn:microsoft.com/office/officeart/2005/8/layout/cycle3"/>
    <dgm:cxn modelId="{88D79EF1-4D09-4F9F-80AF-9EBDDE19D08D}" type="presOf" srcId="{0281EAB0-9DF0-4205-8215-34D71E4F06F3}" destId="{38245A61-50EA-4853-84A1-36F1BB82F74D}" srcOrd="0" destOrd="0" presId="urn:microsoft.com/office/officeart/2005/8/layout/cycle3"/>
    <dgm:cxn modelId="{7C2B0AC2-6F02-426F-8E8E-8EA257F95904}" srcId="{A8BF93AD-B30B-4A5A-A186-7E6438BAFB61}" destId="{7FB742C1-2BA2-431E-83F0-55777A5721F0}" srcOrd="1" destOrd="0" parTransId="{BFB873AA-0267-4A17-AEF3-219786F11C8B}" sibTransId="{BB17D46E-B1A9-4EF1-A95B-AE06E358EE25}"/>
    <dgm:cxn modelId="{0CC72D83-93ED-4F84-B607-296BEC12E378}" type="presParOf" srcId="{ECEABD31-EA8B-4748-9601-6FED76A2FB0D}" destId="{387DD680-46FF-4583-AA72-D4EFF4A36B8D}" srcOrd="0" destOrd="0" presId="urn:microsoft.com/office/officeart/2005/8/layout/cycle3"/>
    <dgm:cxn modelId="{EFAE7CE5-6C70-4DBD-A3E8-05DB0014548F}" type="presParOf" srcId="{387DD680-46FF-4583-AA72-D4EFF4A36B8D}" destId="{7C5A3927-1A3E-48C7-AFB8-54FEFE2B8160}" srcOrd="0" destOrd="0" presId="urn:microsoft.com/office/officeart/2005/8/layout/cycle3"/>
    <dgm:cxn modelId="{A0E538DC-2C0A-4117-9C19-78DD2E1D310F}" type="presParOf" srcId="{387DD680-46FF-4583-AA72-D4EFF4A36B8D}" destId="{38245A61-50EA-4853-84A1-36F1BB82F74D}" srcOrd="1" destOrd="0" presId="urn:microsoft.com/office/officeart/2005/8/layout/cycle3"/>
    <dgm:cxn modelId="{3349BF89-43EA-4BDE-95AA-6263A9DE841B}" type="presParOf" srcId="{387DD680-46FF-4583-AA72-D4EFF4A36B8D}" destId="{DF6908C4-A99F-4BEC-8A8B-97FE91D2F61B}" srcOrd="2" destOrd="0" presId="urn:microsoft.com/office/officeart/2005/8/layout/cycle3"/>
    <dgm:cxn modelId="{36E7EF57-6D27-4C63-8408-FB55E15CC394}" type="presParOf" srcId="{387DD680-46FF-4583-AA72-D4EFF4A36B8D}" destId="{77F097F3-AD35-4E28-816B-E235E9E21E3D}" srcOrd="3" destOrd="0" presId="urn:microsoft.com/office/officeart/2005/8/layout/cycle3"/>
    <dgm:cxn modelId="{9A62412E-C280-420F-BA59-00229F2483DD}" type="presParOf" srcId="{387DD680-46FF-4583-AA72-D4EFF4A36B8D}" destId="{FEA267A8-0A40-434E-9A5F-128777BA630A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43873-89FE-4947-9FAC-8EE9C0C9283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4D7B5E63-F85D-4992-A65E-ECBBCDAACA0E}">
      <dgm:prSet phldrT="[Tekst]" custT="1"/>
      <dgm:spPr/>
      <dgm:t>
        <a:bodyPr/>
        <a:lstStyle/>
        <a:p>
          <a:r>
            <a:rPr lang="nl-NL" sz="1400">
              <a:solidFill>
                <a:srgbClr val="333399"/>
              </a:solidFill>
            </a:rPr>
            <a:t>Hands On Gemgende Leerweg </a:t>
          </a:r>
        </a:p>
        <a:p>
          <a:r>
            <a:rPr lang="nl-NL" sz="1400">
              <a:solidFill>
                <a:srgbClr val="333399"/>
              </a:solidFill>
            </a:rPr>
            <a:t>leerjaar 3 en 4</a:t>
          </a:r>
        </a:p>
      </dgm:t>
    </dgm:pt>
    <dgm:pt modelId="{55A8E5B6-EFA2-4544-86E4-420A64833981}" type="parTrans" cxnId="{EB3EDCC1-E824-4905-8C6A-99A07F5AA221}">
      <dgm:prSet/>
      <dgm:spPr/>
      <dgm:t>
        <a:bodyPr/>
        <a:lstStyle/>
        <a:p>
          <a:endParaRPr lang="nl-NL"/>
        </a:p>
      </dgm:t>
    </dgm:pt>
    <dgm:pt modelId="{D589814D-ACFA-4D62-8A6D-EBF33B51D000}" type="sibTrans" cxnId="{EB3EDCC1-E824-4905-8C6A-99A07F5AA221}">
      <dgm:prSet/>
      <dgm:spPr/>
      <dgm:t>
        <a:bodyPr/>
        <a:lstStyle/>
        <a:p>
          <a:endParaRPr lang="nl-NL"/>
        </a:p>
      </dgm:t>
    </dgm:pt>
    <dgm:pt modelId="{9B2359C5-1889-4F81-BF08-9EB8E3FE4988}">
      <dgm:prSet phldrT="[Tekst]" custT="1"/>
      <dgm:spPr/>
      <dgm:t>
        <a:bodyPr/>
        <a:lstStyle/>
        <a:p>
          <a:r>
            <a:rPr lang="nl-NL" sz="1400">
              <a:solidFill>
                <a:srgbClr val="333399"/>
              </a:solidFill>
            </a:rPr>
            <a:t>Retail </a:t>
          </a:r>
        </a:p>
        <a:p>
          <a:r>
            <a:rPr lang="nl-NL" sz="1400">
              <a:solidFill>
                <a:srgbClr val="333399"/>
              </a:solidFill>
            </a:rPr>
            <a:t>(Tuincentrum)</a:t>
          </a:r>
        </a:p>
      </dgm:t>
    </dgm:pt>
    <dgm:pt modelId="{FADF6632-977B-433D-91FB-0253431AD639}" type="parTrans" cxnId="{5DEDEE3F-79E2-4467-BF29-683A5A2C0EE9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A809C69C-CFBD-4188-83C8-CDBBDB074353}" type="sibTrans" cxnId="{5DEDEE3F-79E2-4467-BF29-683A5A2C0EE9}">
      <dgm:prSet/>
      <dgm:spPr/>
      <dgm:t>
        <a:bodyPr/>
        <a:lstStyle/>
        <a:p>
          <a:endParaRPr lang="nl-NL"/>
        </a:p>
      </dgm:t>
    </dgm:pt>
    <dgm:pt modelId="{1C48B229-6839-427E-9706-8CF07013F6F6}">
      <dgm:prSet phldrT="[Tekst]" custT="1"/>
      <dgm:spPr>
        <a:solidFill>
          <a:schemeClr val="bg1"/>
        </a:solidFill>
      </dgm:spPr>
      <dgm:t>
        <a:bodyPr/>
        <a:lstStyle/>
        <a:p>
          <a:r>
            <a:rPr lang="nl-NL" sz="1400">
              <a:solidFill>
                <a:srgbClr val="333399"/>
              </a:solidFill>
            </a:rPr>
            <a:t>Dienstverlening (Kinderboerderij)</a:t>
          </a:r>
        </a:p>
      </dgm:t>
    </dgm:pt>
    <dgm:pt modelId="{A65AF462-98F7-4121-9182-D216989508A2}" type="parTrans" cxnId="{BEC0FA8E-94F3-4D7B-A6F9-5C5B812556D6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2BD96B30-912C-49E9-94D7-6AA15AB8375B}" type="sibTrans" cxnId="{BEC0FA8E-94F3-4D7B-A6F9-5C5B812556D6}">
      <dgm:prSet/>
      <dgm:spPr/>
      <dgm:t>
        <a:bodyPr/>
        <a:lstStyle/>
        <a:p>
          <a:endParaRPr lang="nl-NL"/>
        </a:p>
      </dgm:t>
    </dgm:pt>
    <dgm:pt modelId="{D1C3E37B-D952-4FCB-86BA-A0503934D7D9}">
      <dgm:prSet phldrT="[Tekst]" custT="1"/>
      <dgm:spPr/>
      <dgm:t>
        <a:bodyPr/>
        <a:lstStyle/>
        <a:p>
          <a:r>
            <a:rPr lang="nl-NL" sz="1400">
              <a:solidFill>
                <a:srgbClr val="333399"/>
              </a:solidFill>
            </a:rPr>
            <a:t>Productie</a:t>
          </a:r>
        </a:p>
        <a:p>
          <a:r>
            <a:rPr lang="nl-NL" sz="1400">
              <a:solidFill>
                <a:srgbClr val="333399"/>
              </a:solidFill>
            </a:rPr>
            <a:t>(Aardappelverwerkend bedrijf)</a:t>
          </a:r>
        </a:p>
      </dgm:t>
    </dgm:pt>
    <dgm:pt modelId="{DC923AA9-F068-40F9-8C79-18E4DA09C411}" type="parTrans" cxnId="{FBB83AFB-2246-4822-A919-EA7EF717F306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35F35D49-906E-4212-9DC1-05507387F327}" type="sibTrans" cxnId="{FBB83AFB-2246-4822-A919-EA7EF717F306}">
      <dgm:prSet/>
      <dgm:spPr/>
      <dgm:t>
        <a:bodyPr/>
        <a:lstStyle/>
        <a:p>
          <a:endParaRPr lang="nl-NL"/>
        </a:p>
      </dgm:t>
    </dgm:pt>
    <dgm:pt modelId="{D255C01F-01B4-4617-8682-433CEA48450E}">
      <dgm:prSet custT="1"/>
      <dgm:spPr>
        <a:solidFill>
          <a:schemeClr val="bg1"/>
        </a:solidFill>
      </dgm:spPr>
      <dgm:t>
        <a:bodyPr/>
        <a:lstStyle/>
        <a:p>
          <a:r>
            <a:rPr lang="nl-NL" sz="1400" i="0">
              <a:solidFill>
                <a:srgbClr val="333399"/>
              </a:solidFill>
            </a:rPr>
            <a:t>Omgevingsgericht beheren en communiceren op de kinderboerderij</a:t>
          </a:r>
        </a:p>
      </dgm:t>
    </dgm:pt>
    <dgm:pt modelId="{6172331D-8D14-4E92-B7DE-A09C70967A25}" type="parTrans" cxnId="{AFCDE845-26E4-4A88-818C-53DD7EC5375B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FC9A482C-DC99-494B-ACF5-C4D02B9A99CB}" type="sibTrans" cxnId="{AFCDE845-26E4-4A88-818C-53DD7EC5375B}">
      <dgm:prSet/>
      <dgm:spPr/>
      <dgm:t>
        <a:bodyPr/>
        <a:lstStyle/>
        <a:p>
          <a:endParaRPr lang="nl-NL"/>
        </a:p>
      </dgm:t>
    </dgm:pt>
    <dgm:pt modelId="{B1F922E6-F4FA-482C-84D8-313BF828CAD3}">
      <dgm:prSet custT="1"/>
      <dgm:spPr>
        <a:solidFill>
          <a:schemeClr val="bg1"/>
        </a:solidFill>
      </dgm:spPr>
      <dgm:t>
        <a:bodyPr/>
        <a:lstStyle/>
        <a:p>
          <a:r>
            <a:rPr lang="nl-NL" sz="1400">
              <a:solidFill>
                <a:srgbClr val="333399"/>
              </a:solidFill>
            </a:rPr>
            <a:t>Diervriendelijk verzorgen en organiseren op de kinderboerderij</a:t>
          </a:r>
        </a:p>
      </dgm:t>
    </dgm:pt>
    <dgm:pt modelId="{D814175A-B316-4E43-AC95-FC1ACD505DD5}" type="parTrans" cxnId="{4C038013-0AA5-46F7-A8EC-A883E6D778A4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23AADECE-A982-4B02-9856-1E0A58AF6FBF}" type="sibTrans" cxnId="{4C038013-0AA5-46F7-A8EC-A883E6D778A4}">
      <dgm:prSet/>
      <dgm:spPr/>
      <dgm:t>
        <a:bodyPr/>
        <a:lstStyle/>
        <a:p>
          <a:endParaRPr lang="nl-NL"/>
        </a:p>
      </dgm:t>
    </dgm:pt>
    <dgm:pt modelId="{BC13689C-6750-4D8A-97B2-B66D97438FC8}">
      <dgm:prSet custT="1"/>
      <dgm:spPr/>
      <dgm:t>
        <a:bodyPr/>
        <a:lstStyle/>
        <a:p>
          <a:r>
            <a:rPr lang="nl-NL" sz="1400">
              <a:solidFill>
                <a:srgbClr val="333399"/>
              </a:solidFill>
            </a:rPr>
            <a:t>Klantgericht adviseren en verkopen in het tuincentrum</a:t>
          </a:r>
        </a:p>
      </dgm:t>
    </dgm:pt>
    <dgm:pt modelId="{3D02F4A1-63B5-442A-9ECC-E11174CC50EB}" type="parTrans" cxnId="{9F620B56-E912-4C96-8E03-C65629B54616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1B1B713E-793C-42E4-B761-D2571885A041}" type="sibTrans" cxnId="{9F620B56-E912-4C96-8E03-C65629B54616}">
      <dgm:prSet/>
      <dgm:spPr/>
      <dgm:t>
        <a:bodyPr/>
        <a:lstStyle/>
        <a:p>
          <a:endParaRPr lang="nl-NL"/>
        </a:p>
      </dgm:t>
    </dgm:pt>
    <dgm:pt modelId="{B5111199-1DDB-44CB-B633-C3186037C958}">
      <dgm:prSet custT="1"/>
      <dgm:spPr/>
      <dgm:t>
        <a:bodyPr/>
        <a:lstStyle/>
        <a:p>
          <a:r>
            <a:rPr lang="nl-NL" sz="1400">
              <a:solidFill>
                <a:srgbClr val="333399"/>
              </a:solidFill>
            </a:rPr>
            <a:t>Trendbewust inkopen en presenteren in het tuincentrum</a:t>
          </a:r>
        </a:p>
      </dgm:t>
    </dgm:pt>
    <dgm:pt modelId="{B9ADC15B-C1C2-4BAA-AD4C-3AD0D4B6DD48}" type="parTrans" cxnId="{BC7C90A0-AD36-4440-BBB7-C200241D6ED8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61F5C8E3-EEB3-43C1-A469-F64878B4267C}" type="sibTrans" cxnId="{BC7C90A0-AD36-4440-BBB7-C200241D6ED8}">
      <dgm:prSet/>
      <dgm:spPr/>
      <dgm:t>
        <a:bodyPr/>
        <a:lstStyle/>
        <a:p>
          <a:endParaRPr lang="nl-NL"/>
        </a:p>
      </dgm:t>
    </dgm:pt>
    <dgm:pt modelId="{6200643D-E212-4A83-A7BE-1C2E1A80DD6A}">
      <dgm:prSet custT="1"/>
      <dgm:spPr/>
      <dgm:t>
        <a:bodyPr/>
        <a:lstStyle/>
        <a:p>
          <a:r>
            <a:rPr lang="nl-NL" sz="1400" dirty="0">
              <a:solidFill>
                <a:srgbClr val="333399"/>
              </a:solidFill>
            </a:rPr>
            <a:t>Processen analyseren en verbeteren in een aardappelverwerkend bedrijf</a:t>
          </a:r>
        </a:p>
      </dgm:t>
    </dgm:pt>
    <dgm:pt modelId="{336E4C35-BD29-4C9A-B9DE-4D38E103ABD6}" type="parTrans" cxnId="{4E8E4746-C454-42E1-A355-556CA66E0B70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2EF50647-7096-4565-82AD-5BE3066EF99A}" type="sibTrans" cxnId="{4E8E4746-C454-42E1-A355-556CA66E0B70}">
      <dgm:prSet/>
      <dgm:spPr/>
      <dgm:t>
        <a:bodyPr/>
        <a:lstStyle/>
        <a:p>
          <a:endParaRPr lang="nl-NL"/>
        </a:p>
      </dgm:t>
    </dgm:pt>
    <dgm:pt modelId="{B8243A87-E541-4E07-BA2C-1F7D960A5977}">
      <dgm:prSet custT="1"/>
      <dgm:spPr/>
      <dgm:t>
        <a:bodyPr/>
        <a:lstStyle/>
        <a:p>
          <a:r>
            <a:rPr lang="nl-NL" sz="1400">
              <a:solidFill>
                <a:srgbClr val="333399"/>
              </a:solidFill>
            </a:rPr>
            <a:t>Verantwoord producten ontwikkelen en produceren in een aardappelverwerkend bedrijf</a:t>
          </a:r>
        </a:p>
      </dgm:t>
    </dgm:pt>
    <dgm:pt modelId="{22813D12-6D14-48F8-866B-E37D371F6A76}" type="parTrans" cxnId="{5E8FD74E-8FFC-4392-AD25-212C848D1676}">
      <dgm:prSet/>
      <dgm:spPr/>
      <dgm:t>
        <a:bodyPr/>
        <a:lstStyle/>
        <a:p>
          <a:endParaRPr lang="nl-NL" sz="1400">
            <a:solidFill>
              <a:srgbClr val="333399"/>
            </a:solidFill>
          </a:endParaRPr>
        </a:p>
      </dgm:t>
    </dgm:pt>
    <dgm:pt modelId="{69CF815F-9D30-47F9-83EE-8112BCD0BD80}" type="sibTrans" cxnId="{5E8FD74E-8FFC-4392-AD25-212C848D1676}">
      <dgm:prSet/>
      <dgm:spPr/>
      <dgm:t>
        <a:bodyPr/>
        <a:lstStyle/>
        <a:p>
          <a:endParaRPr lang="nl-NL"/>
        </a:p>
      </dgm:t>
    </dgm:pt>
    <dgm:pt modelId="{2271F072-28D6-4353-8A4F-721C0821EBDC}" type="pres">
      <dgm:prSet presAssocID="{C2A43873-89FE-4947-9FAC-8EE9C0C928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EBA0081E-C075-4F10-9C34-C80E4AD51ED2}" type="pres">
      <dgm:prSet presAssocID="{4D7B5E63-F85D-4992-A65E-ECBBCDAACA0E}" presName="hierRoot1" presStyleCnt="0">
        <dgm:presLayoutVars>
          <dgm:hierBranch val="init"/>
        </dgm:presLayoutVars>
      </dgm:prSet>
      <dgm:spPr/>
    </dgm:pt>
    <dgm:pt modelId="{4CE6593F-40EB-4D54-B578-765D656C153B}" type="pres">
      <dgm:prSet presAssocID="{4D7B5E63-F85D-4992-A65E-ECBBCDAACA0E}" presName="rootComposite1" presStyleCnt="0"/>
      <dgm:spPr/>
    </dgm:pt>
    <dgm:pt modelId="{DF8E4839-3243-41F6-B2D8-B59336D77B76}" type="pres">
      <dgm:prSet presAssocID="{4D7B5E63-F85D-4992-A65E-ECBBCDAACA0E}" presName="rootText1" presStyleLbl="node0" presStyleIdx="0" presStyleCnt="1" custScaleX="226681" custLinFactNeighborX="1017" custLinFactNeighborY="-21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0D6077F-836B-43C3-8FC6-F3CA4AFB5752}" type="pres">
      <dgm:prSet presAssocID="{4D7B5E63-F85D-4992-A65E-ECBBCDAACA0E}" presName="rootConnector1" presStyleLbl="node1" presStyleIdx="0" presStyleCnt="0"/>
      <dgm:spPr/>
      <dgm:t>
        <a:bodyPr/>
        <a:lstStyle/>
        <a:p>
          <a:endParaRPr lang="nl-NL"/>
        </a:p>
      </dgm:t>
    </dgm:pt>
    <dgm:pt modelId="{97BED753-4A2C-41E0-995A-043359E93CAA}" type="pres">
      <dgm:prSet presAssocID="{4D7B5E63-F85D-4992-A65E-ECBBCDAACA0E}" presName="hierChild2" presStyleCnt="0"/>
      <dgm:spPr/>
    </dgm:pt>
    <dgm:pt modelId="{97B907B4-70D3-4F22-BDC1-59BF8558BF22}" type="pres">
      <dgm:prSet presAssocID="{FADF6632-977B-433D-91FB-0253431AD639}" presName="Name37" presStyleLbl="parChTrans1D2" presStyleIdx="0" presStyleCnt="3"/>
      <dgm:spPr/>
      <dgm:t>
        <a:bodyPr/>
        <a:lstStyle/>
        <a:p>
          <a:endParaRPr lang="nl-NL"/>
        </a:p>
      </dgm:t>
    </dgm:pt>
    <dgm:pt modelId="{4FD49480-2FA3-4ACA-ABB1-38FF59B39DCC}" type="pres">
      <dgm:prSet presAssocID="{9B2359C5-1889-4F81-BF08-9EB8E3FE4988}" presName="hierRoot2" presStyleCnt="0">
        <dgm:presLayoutVars>
          <dgm:hierBranch val="init"/>
        </dgm:presLayoutVars>
      </dgm:prSet>
      <dgm:spPr/>
    </dgm:pt>
    <dgm:pt modelId="{BF8C9A1D-547D-4A65-87A5-E2FA1A2223FC}" type="pres">
      <dgm:prSet presAssocID="{9B2359C5-1889-4F81-BF08-9EB8E3FE4988}" presName="rootComposite" presStyleCnt="0"/>
      <dgm:spPr/>
    </dgm:pt>
    <dgm:pt modelId="{8290BBA0-0A5C-4B66-9E72-EC1D32A47A4E}" type="pres">
      <dgm:prSet presAssocID="{9B2359C5-1889-4F81-BF08-9EB8E3FE49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CA067AAD-C144-467D-A741-AF6C94162762}" type="pres">
      <dgm:prSet presAssocID="{9B2359C5-1889-4F81-BF08-9EB8E3FE4988}" presName="rootConnector" presStyleLbl="node2" presStyleIdx="0" presStyleCnt="3"/>
      <dgm:spPr/>
      <dgm:t>
        <a:bodyPr/>
        <a:lstStyle/>
        <a:p>
          <a:endParaRPr lang="nl-NL"/>
        </a:p>
      </dgm:t>
    </dgm:pt>
    <dgm:pt modelId="{646AE7B3-D309-4FD2-8081-ECCC6D847050}" type="pres">
      <dgm:prSet presAssocID="{9B2359C5-1889-4F81-BF08-9EB8E3FE4988}" presName="hierChild4" presStyleCnt="0"/>
      <dgm:spPr/>
    </dgm:pt>
    <dgm:pt modelId="{2E38AC83-D10B-4145-A9D1-2D4B21E9F973}" type="pres">
      <dgm:prSet presAssocID="{3D02F4A1-63B5-442A-9ECC-E11174CC50EB}" presName="Name37" presStyleLbl="parChTrans1D3" presStyleIdx="0" presStyleCnt="6"/>
      <dgm:spPr/>
      <dgm:t>
        <a:bodyPr/>
        <a:lstStyle/>
        <a:p>
          <a:endParaRPr lang="nl-NL"/>
        </a:p>
      </dgm:t>
    </dgm:pt>
    <dgm:pt modelId="{7EA98793-6DBC-49FE-9D9D-8BFA9D4217CB}" type="pres">
      <dgm:prSet presAssocID="{BC13689C-6750-4D8A-97B2-B66D97438FC8}" presName="hierRoot2" presStyleCnt="0">
        <dgm:presLayoutVars>
          <dgm:hierBranch val="init"/>
        </dgm:presLayoutVars>
      </dgm:prSet>
      <dgm:spPr/>
    </dgm:pt>
    <dgm:pt modelId="{C710D828-46DA-4DA7-93B6-95C1B66BC365}" type="pres">
      <dgm:prSet presAssocID="{BC13689C-6750-4D8A-97B2-B66D97438FC8}" presName="rootComposite" presStyleCnt="0"/>
      <dgm:spPr/>
    </dgm:pt>
    <dgm:pt modelId="{184A5ED9-DE7E-4EAC-9127-5A643400B8D1}" type="pres">
      <dgm:prSet presAssocID="{BC13689C-6750-4D8A-97B2-B66D97438FC8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C1895C8-F0FC-4ACB-8841-E73C7A8B6F7E}" type="pres">
      <dgm:prSet presAssocID="{BC13689C-6750-4D8A-97B2-B66D97438FC8}" presName="rootConnector" presStyleLbl="node3" presStyleIdx="0" presStyleCnt="6"/>
      <dgm:spPr/>
      <dgm:t>
        <a:bodyPr/>
        <a:lstStyle/>
        <a:p>
          <a:endParaRPr lang="nl-NL"/>
        </a:p>
      </dgm:t>
    </dgm:pt>
    <dgm:pt modelId="{694B2AED-E5DB-42A2-8895-901D12A60EC8}" type="pres">
      <dgm:prSet presAssocID="{BC13689C-6750-4D8A-97B2-B66D97438FC8}" presName="hierChild4" presStyleCnt="0"/>
      <dgm:spPr/>
    </dgm:pt>
    <dgm:pt modelId="{40761CE2-2B58-4551-821A-A4A7A5DA9311}" type="pres">
      <dgm:prSet presAssocID="{BC13689C-6750-4D8A-97B2-B66D97438FC8}" presName="hierChild5" presStyleCnt="0"/>
      <dgm:spPr/>
    </dgm:pt>
    <dgm:pt modelId="{F333A867-DB6E-43C3-B3BD-CD452734DB56}" type="pres">
      <dgm:prSet presAssocID="{B9ADC15B-C1C2-4BAA-AD4C-3AD0D4B6DD48}" presName="Name37" presStyleLbl="parChTrans1D3" presStyleIdx="1" presStyleCnt="6"/>
      <dgm:spPr/>
      <dgm:t>
        <a:bodyPr/>
        <a:lstStyle/>
        <a:p>
          <a:endParaRPr lang="nl-NL"/>
        </a:p>
      </dgm:t>
    </dgm:pt>
    <dgm:pt modelId="{83AC8E75-BA91-4B01-95D2-7EE3972C6AFF}" type="pres">
      <dgm:prSet presAssocID="{B5111199-1DDB-44CB-B633-C3186037C958}" presName="hierRoot2" presStyleCnt="0">
        <dgm:presLayoutVars>
          <dgm:hierBranch val="init"/>
        </dgm:presLayoutVars>
      </dgm:prSet>
      <dgm:spPr/>
    </dgm:pt>
    <dgm:pt modelId="{CE1C3079-3AC1-4914-A51D-9DBEFEB6A784}" type="pres">
      <dgm:prSet presAssocID="{B5111199-1DDB-44CB-B633-C3186037C958}" presName="rootComposite" presStyleCnt="0"/>
      <dgm:spPr/>
    </dgm:pt>
    <dgm:pt modelId="{6DB7A531-A604-4A90-94B6-F136BB488D75}" type="pres">
      <dgm:prSet presAssocID="{B5111199-1DDB-44CB-B633-C3186037C95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047098C-6C45-43A7-B873-9330BB0CBF5B}" type="pres">
      <dgm:prSet presAssocID="{B5111199-1DDB-44CB-B633-C3186037C958}" presName="rootConnector" presStyleLbl="node3" presStyleIdx="1" presStyleCnt="6"/>
      <dgm:spPr/>
      <dgm:t>
        <a:bodyPr/>
        <a:lstStyle/>
        <a:p>
          <a:endParaRPr lang="nl-NL"/>
        </a:p>
      </dgm:t>
    </dgm:pt>
    <dgm:pt modelId="{480DCCF2-3CE0-44B7-BC21-1D63963D1986}" type="pres">
      <dgm:prSet presAssocID="{B5111199-1DDB-44CB-B633-C3186037C958}" presName="hierChild4" presStyleCnt="0"/>
      <dgm:spPr/>
    </dgm:pt>
    <dgm:pt modelId="{9F426811-9658-422D-8403-AD123A5FEEF4}" type="pres">
      <dgm:prSet presAssocID="{B5111199-1DDB-44CB-B633-C3186037C958}" presName="hierChild5" presStyleCnt="0"/>
      <dgm:spPr/>
    </dgm:pt>
    <dgm:pt modelId="{C5484581-CCE3-452E-9697-513C09B5B749}" type="pres">
      <dgm:prSet presAssocID="{9B2359C5-1889-4F81-BF08-9EB8E3FE4988}" presName="hierChild5" presStyleCnt="0"/>
      <dgm:spPr/>
    </dgm:pt>
    <dgm:pt modelId="{D52D88B9-ECDC-42CC-AD19-66D051960CCB}" type="pres">
      <dgm:prSet presAssocID="{A65AF462-98F7-4121-9182-D216989508A2}" presName="Name37" presStyleLbl="parChTrans1D2" presStyleIdx="1" presStyleCnt="3"/>
      <dgm:spPr/>
      <dgm:t>
        <a:bodyPr/>
        <a:lstStyle/>
        <a:p>
          <a:endParaRPr lang="nl-NL"/>
        </a:p>
      </dgm:t>
    </dgm:pt>
    <dgm:pt modelId="{8BA405A0-5FBC-43ED-A7C3-E03B9212C0FD}" type="pres">
      <dgm:prSet presAssocID="{1C48B229-6839-427E-9706-8CF07013F6F6}" presName="hierRoot2" presStyleCnt="0">
        <dgm:presLayoutVars>
          <dgm:hierBranch val="init"/>
        </dgm:presLayoutVars>
      </dgm:prSet>
      <dgm:spPr/>
    </dgm:pt>
    <dgm:pt modelId="{AB7966D0-AF77-4E5A-846B-05A4A23D8C86}" type="pres">
      <dgm:prSet presAssocID="{1C48B229-6839-427E-9706-8CF07013F6F6}" presName="rootComposite" presStyleCnt="0"/>
      <dgm:spPr/>
    </dgm:pt>
    <dgm:pt modelId="{2FBBFDC3-EF23-4BA4-847A-B8478857E892}" type="pres">
      <dgm:prSet presAssocID="{1C48B229-6839-427E-9706-8CF07013F6F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B4A79A7-D41E-4C7B-8D16-96B521CFDFC9}" type="pres">
      <dgm:prSet presAssocID="{1C48B229-6839-427E-9706-8CF07013F6F6}" presName="rootConnector" presStyleLbl="node2" presStyleIdx="1" presStyleCnt="3"/>
      <dgm:spPr/>
      <dgm:t>
        <a:bodyPr/>
        <a:lstStyle/>
        <a:p>
          <a:endParaRPr lang="nl-NL"/>
        </a:p>
      </dgm:t>
    </dgm:pt>
    <dgm:pt modelId="{B0EB7D4E-3442-46B0-9CDC-E279EDECFA7B}" type="pres">
      <dgm:prSet presAssocID="{1C48B229-6839-427E-9706-8CF07013F6F6}" presName="hierChild4" presStyleCnt="0"/>
      <dgm:spPr/>
    </dgm:pt>
    <dgm:pt modelId="{E58D3904-512E-4E43-88FC-2BDA077A7AAA}" type="pres">
      <dgm:prSet presAssocID="{6172331D-8D14-4E92-B7DE-A09C70967A25}" presName="Name37" presStyleLbl="parChTrans1D3" presStyleIdx="2" presStyleCnt="6"/>
      <dgm:spPr/>
      <dgm:t>
        <a:bodyPr/>
        <a:lstStyle/>
        <a:p>
          <a:endParaRPr lang="nl-NL"/>
        </a:p>
      </dgm:t>
    </dgm:pt>
    <dgm:pt modelId="{7EC52F21-CD12-4E59-BD01-308DBDCAB0BD}" type="pres">
      <dgm:prSet presAssocID="{D255C01F-01B4-4617-8682-433CEA48450E}" presName="hierRoot2" presStyleCnt="0">
        <dgm:presLayoutVars>
          <dgm:hierBranch val="init"/>
        </dgm:presLayoutVars>
      </dgm:prSet>
      <dgm:spPr/>
    </dgm:pt>
    <dgm:pt modelId="{5926BC81-8124-4A4E-910F-9267EC8C9523}" type="pres">
      <dgm:prSet presAssocID="{D255C01F-01B4-4617-8682-433CEA48450E}" presName="rootComposite" presStyleCnt="0"/>
      <dgm:spPr/>
    </dgm:pt>
    <dgm:pt modelId="{41A1E3E6-20DC-401C-996C-F35579D87744}" type="pres">
      <dgm:prSet presAssocID="{D255C01F-01B4-4617-8682-433CEA48450E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6F68387-7E3E-40DD-9D00-74BAC0EADFD1}" type="pres">
      <dgm:prSet presAssocID="{D255C01F-01B4-4617-8682-433CEA48450E}" presName="rootConnector" presStyleLbl="node3" presStyleIdx="2" presStyleCnt="6"/>
      <dgm:spPr/>
      <dgm:t>
        <a:bodyPr/>
        <a:lstStyle/>
        <a:p>
          <a:endParaRPr lang="nl-NL"/>
        </a:p>
      </dgm:t>
    </dgm:pt>
    <dgm:pt modelId="{43412A07-AFEA-4D81-A1DD-797AE01F7EFB}" type="pres">
      <dgm:prSet presAssocID="{D255C01F-01B4-4617-8682-433CEA48450E}" presName="hierChild4" presStyleCnt="0"/>
      <dgm:spPr/>
    </dgm:pt>
    <dgm:pt modelId="{8D44A7A1-41DD-4500-B740-A87BA5832D25}" type="pres">
      <dgm:prSet presAssocID="{D255C01F-01B4-4617-8682-433CEA48450E}" presName="hierChild5" presStyleCnt="0"/>
      <dgm:spPr/>
    </dgm:pt>
    <dgm:pt modelId="{1CBF8AFA-D0BA-4E36-B971-33E145A81997}" type="pres">
      <dgm:prSet presAssocID="{D814175A-B316-4E43-AC95-FC1ACD505DD5}" presName="Name37" presStyleLbl="parChTrans1D3" presStyleIdx="3" presStyleCnt="6"/>
      <dgm:spPr/>
      <dgm:t>
        <a:bodyPr/>
        <a:lstStyle/>
        <a:p>
          <a:endParaRPr lang="nl-NL"/>
        </a:p>
      </dgm:t>
    </dgm:pt>
    <dgm:pt modelId="{5A73157C-4BED-4AAA-8B93-54B41EDC0CD0}" type="pres">
      <dgm:prSet presAssocID="{B1F922E6-F4FA-482C-84D8-313BF828CAD3}" presName="hierRoot2" presStyleCnt="0">
        <dgm:presLayoutVars>
          <dgm:hierBranch val="init"/>
        </dgm:presLayoutVars>
      </dgm:prSet>
      <dgm:spPr/>
    </dgm:pt>
    <dgm:pt modelId="{700ADE65-C7A2-4919-9EC2-B070E4BE92B0}" type="pres">
      <dgm:prSet presAssocID="{B1F922E6-F4FA-482C-84D8-313BF828CAD3}" presName="rootComposite" presStyleCnt="0"/>
      <dgm:spPr/>
    </dgm:pt>
    <dgm:pt modelId="{A3D481CD-A7BC-4C04-9DB2-D7B1B4C71431}" type="pres">
      <dgm:prSet presAssocID="{B1F922E6-F4FA-482C-84D8-313BF828CAD3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BAF523E-1901-4C4A-9137-9ECA32582DD9}" type="pres">
      <dgm:prSet presAssocID="{B1F922E6-F4FA-482C-84D8-313BF828CAD3}" presName="rootConnector" presStyleLbl="node3" presStyleIdx="3" presStyleCnt="6"/>
      <dgm:spPr/>
      <dgm:t>
        <a:bodyPr/>
        <a:lstStyle/>
        <a:p>
          <a:endParaRPr lang="nl-NL"/>
        </a:p>
      </dgm:t>
    </dgm:pt>
    <dgm:pt modelId="{B73F1FA1-0573-40F8-9FB1-82446DB87EC3}" type="pres">
      <dgm:prSet presAssocID="{B1F922E6-F4FA-482C-84D8-313BF828CAD3}" presName="hierChild4" presStyleCnt="0"/>
      <dgm:spPr/>
    </dgm:pt>
    <dgm:pt modelId="{8A13AA21-7164-4B6E-87C2-94CE2EF3BB41}" type="pres">
      <dgm:prSet presAssocID="{B1F922E6-F4FA-482C-84D8-313BF828CAD3}" presName="hierChild5" presStyleCnt="0"/>
      <dgm:spPr/>
    </dgm:pt>
    <dgm:pt modelId="{70D7EC6E-B7EC-479C-AECC-C6741960D2D6}" type="pres">
      <dgm:prSet presAssocID="{1C48B229-6839-427E-9706-8CF07013F6F6}" presName="hierChild5" presStyleCnt="0"/>
      <dgm:spPr/>
    </dgm:pt>
    <dgm:pt modelId="{9C4AC6BC-777D-4C00-B691-A5993AA69898}" type="pres">
      <dgm:prSet presAssocID="{DC923AA9-F068-40F9-8C79-18E4DA09C411}" presName="Name37" presStyleLbl="parChTrans1D2" presStyleIdx="2" presStyleCnt="3"/>
      <dgm:spPr/>
      <dgm:t>
        <a:bodyPr/>
        <a:lstStyle/>
        <a:p>
          <a:endParaRPr lang="nl-NL"/>
        </a:p>
      </dgm:t>
    </dgm:pt>
    <dgm:pt modelId="{3F0F1292-DF8C-48DA-9F32-0FD937B2C7B0}" type="pres">
      <dgm:prSet presAssocID="{D1C3E37B-D952-4FCB-86BA-A0503934D7D9}" presName="hierRoot2" presStyleCnt="0">
        <dgm:presLayoutVars>
          <dgm:hierBranch val="init"/>
        </dgm:presLayoutVars>
      </dgm:prSet>
      <dgm:spPr/>
    </dgm:pt>
    <dgm:pt modelId="{96334C3F-9EE8-4F47-A2A8-AD50AFB6B900}" type="pres">
      <dgm:prSet presAssocID="{D1C3E37B-D952-4FCB-86BA-A0503934D7D9}" presName="rootComposite" presStyleCnt="0"/>
      <dgm:spPr/>
    </dgm:pt>
    <dgm:pt modelId="{760E99F4-C287-48AB-8F7C-A86866511692}" type="pres">
      <dgm:prSet presAssocID="{D1C3E37B-D952-4FCB-86BA-A0503934D7D9}" presName="rootText" presStyleLbl="node2" presStyleIdx="2" presStyleCnt="3" custScaleX="11678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836D6E9-8346-48D1-A5FA-3E54F634CF48}" type="pres">
      <dgm:prSet presAssocID="{D1C3E37B-D952-4FCB-86BA-A0503934D7D9}" presName="rootConnector" presStyleLbl="node2" presStyleIdx="2" presStyleCnt="3"/>
      <dgm:spPr/>
      <dgm:t>
        <a:bodyPr/>
        <a:lstStyle/>
        <a:p>
          <a:endParaRPr lang="nl-NL"/>
        </a:p>
      </dgm:t>
    </dgm:pt>
    <dgm:pt modelId="{2ECD3F3E-D532-48AA-A7C8-002DDDBEF74E}" type="pres">
      <dgm:prSet presAssocID="{D1C3E37B-D952-4FCB-86BA-A0503934D7D9}" presName="hierChild4" presStyleCnt="0"/>
      <dgm:spPr/>
    </dgm:pt>
    <dgm:pt modelId="{2B9E6372-4E50-408F-9F3A-F4367CD88A20}" type="pres">
      <dgm:prSet presAssocID="{336E4C35-BD29-4C9A-B9DE-4D38E103ABD6}" presName="Name37" presStyleLbl="parChTrans1D3" presStyleIdx="4" presStyleCnt="6"/>
      <dgm:spPr/>
      <dgm:t>
        <a:bodyPr/>
        <a:lstStyle/>
        <a:p>
          <a:endParaRPr lang="nl-NL"/>
        </a:p>
      </dgm:t>
    </dgm:pt>
    <dgm:pt modelId="{35DB5C1D-AAD1-4D2A-BF79-FB3CD845A8EF}" type="pres">
      <dgm:prSet presAssocID="{6200643D-E212-4A83-A7BE-1C2E1A80DD6A}" presName="hierRoot2" presStyleCnt="0">
        <dgm:presLayoutVars>
          <dgm:hierBranch val="init"/>
        </dgm:presLayoutVars>
      </dgm:prSet>
      <dgm:spPr/>
    </dgm:pt>
    <dgm:pt modelId="{C40B729A-61F2-4787-A9A5-897D5A85AB40}" type="pres">
      <dgm:prSet presAssocID="{6200643D-E212-4A83-A7BE-1C2E1A80DD6A}" presName="rootComposite" presStyleCnt="0"/>
      <dgm:spPr/>
    </dgm:pt>
    <dgm:pt modelId="{4B9BE9D7-659E-44D1-BBAA-4971E17D2846}" type="pres">
      <dgm:prSet presAssocID="{6200643D-E212-4A83-A7BE-1C2E1A80DD6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BD389F1-07F9-4911-A409-3E7AC0D9607F}" type="pres">
      <dgm:prSet presAssocID="{6200643D-E212-4A83-A7BE-1C2E1A80DD6A}" presName="rootConnector" presStyleLbl="node3" presStyleIdx="4" presStyleCnt="6"/>
      <dgm:spPr/>
      <dgm:t>
        <a:bodyPr/>
        <a:lstStyle/>
        <a:p>
          <a:endParaRPr lang="nl-NL"/>
        </a:p>
      </dgm:t>
    </dgm:pt>
    <dgm:pt modelId="{E089AC4E-A6BE-4E9A-8A93-2E8EFF75D6CE}" type="pres">
      <dgm:prSet presAssocID="{6200643D-E212-4A83-A7BE-1C2E1A80DD6A}" presName="hierChild4" presStyleCnt="0"/>
      <dgm:spPr/>
    </dgm:pt>
    <dgm:pt modelId="{8B7A37DC-D633-4F53-8E75-8E7A70F5693D}" type="pres">
      <dgm:prSet presAssocID="{6200643D-E212-4A83-A7BE-1C2E1A80DD6A}" presName="hierChild5" presStyleCnt="0"/>
      <dgm:spPr/>
    </dgm:pt>
    <dgm:pt modelId="{89E06FC4-1FAA-4CAE-8D12-125CE43244C7}" type="pres">
      <dgm:prSet presAssocID="{22813D12-6D14-48F8-866B-E37D371F6A76}" presName="Name37" presStyleLbl="parChTrans1D3" presStyleIdx="5" presStyleCnt="6"/>
      <dgm:spPr/>
      <dgm:t>
        <a:bodyPr/>
        <a:lstStyle/>
        <a:p>
          <a:endParaRPr lang="nl-NL"/>
        </a:p>
      </dgm:t>
    </dgm:pt>
    <dgm:pt modelId="{70BCBD36-1D7F-4BEE-A839-4F5B05EDE298}" type="pres">
      <dgm:prSet presAssocID="{B8243A87-E541-4E07-BA2C-1F7D960A5977}" presName="hierRoot2" presStyleCnt="0">
        <dgm:presLayoutVars>
          <dgm:hierBranch val="init"/>
        </dgm:presLayoutVars>
      </dgm:prSet>
      <dgm:spPr/>
    </dgm:pt>
    <dgm:pt modelId="{5C00362C-3269-49DF-A14B-ECB6E1B2A715}" type="pres">
      <dgm:prSet presAssocID="{B8243A87-E541-4E07-BA2C-1F7D960A5977}" presName="rootComposite" presStyleCnt="0"/>
      <dgm:spPr/>
    </dgm:pt>
    <dgm:pt modelId="{40CB824C-F6E5-4B29-B3C4-A2444B46D8B9}" type="pres">
      <dgm:prSet presAssocID="{B8243A87-E541-4E07-BA2C-1F7D960A5977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9C2FBAE-0CB0-4563-9DDE-2F56B19AAD73}" type="pres">
      <dgm:prSet presAssocID="{B8243A87-E541-4E07-BA2C-1F7D960A5977}" presName="rootConnector" presStyleLbl="node3" presStyleIdx="5" presStyleCnt="6"/>
      <dgm:spPr/>
      <dgm:t>
        <a:bodyPr/>
        <a:lstStyle/>
        <a:p>
          <a:endParaRPr lang="nl-NL"/>
        </a:p>
      </dgm:t>
    </dgm:pt>
    <dgm:pt modelId="{D1B49807-5EBD-471B-851A-C5C12AA9FBD9}" type="pres">
      <dgm:prSet presAssocID="{B8243A87-E541-4E07-BA2C-1F7D960A5977}" presName="hierChild4" presStyleCnt="0"/>
      <dgm:spPr/>
    </dgm:pt>
    <dgm:pt modelId="{19E9CE40-83E6-43BC-BA85-5330BE76974E}" type="pres">
      <dgm:prSet presAssocID="{B8243A87-E541-4E07-BA2C-1F7D960A5977}" presName="hierChild5" presStyleCnt="0"/>
      <dgm:spPr/>
    </dgm:pt>
    <dgm:pt modelId="{C960CFF8-08B5-4633-9F5F-FF6E2156A93E}" type="pres">
      <dgm:prSet presAssocID="{D1C3E37B-D952-4FCB-86BA-A0503934D7D9}" presName="hierChild5" presStyleCnt="0"/>
      <dgm:spPr/>
    </dgm:pt>
    <dgm:pt modelId="{39FE9FE3-4FBE-47D7-9B3E-84E342514750}" type="pres">
      <dgm:prSet presAssocID="{4D7B5E63-F85D-4992-A65E-ECBBCDAACA0E}" presName="hierChild3" presStyleCnt="0"/>
      <dgm:spPr/>
    </dgm:pt>
  </dgm:ptLst>
  <dgm:cxnLst>
    <dgm:cxn modelId="{149CE0D0-46B8-4289-8B8F-8B0AB6CCAA9F}" type="presOf" srcId="{336E4C35-BD29-4C9A-B9DE-4D38E103ABD6}" destId="{2B9E6372-4E50-408F-9F3A-F4367CD88A20}" srcOrd="0" destOrd="0" presId="urn:microsoft.com/office/officeart/2005/8/layout/orgChart1"/>
    <dgm:cxn modelId="{4EF9C52A-C123-440C-AF12-E96735D1E09E}" type="presOf" srcId="{B8243A87-E541-4E07-BA2C-1F7D960A5977}" destId="{40CB824C-F6E5-4B29-B3C4-A2444B46D8B9}" srcOrd="0" destOrd="0" presId="urn:microsoft.com/office/officeart/2005/8/layout/orgChart1"/>
    <dgm:cxn modelId="{80E64E74-76E9-48CB-B5E9-CAD41A25DA76}" type="presOf" srcId="{B1F922E6-F4FA-482C-84D8-313BF828CAD3}" destId="{A3D481CD-A7BC-4C04-9DB2-D7B1B4C71431}" srcOrd="0" destOrd="0" presId="urn:microsoft.com/office/officeart/2005/8/layout/orgChart1"/>
    <dgm:cxn modelId="{2CF885AC-32AD-499B-B29F-5F76F8C025C4}" type="presOf" srcId="{B5111199-1DDB-44CB-B633-C3186037C958}" destId="{6047098C-6C45-43A7-B873-9330BB0CBF5B}" srcOrd="1" destOrd="0" presId="urn:microsoft.com/office/officeart/2005/8/layout/orgChart1"/>
    <dgm:cxn modelId="{6E31F93D-6E7D-45BA-B716-CAEA366A976A}" type="presOf" srcId="{B1F922E6-F4FA-482C-84D8-313BF828CAD3}" destId="{BBAF523E-1901-4C4A-9137-9ECA32582DD9}" srcOrd="1" destOrd="0" presId="urn:microsoft.com/office/officeart/2005/8/layout/orgChart1"/>
    <dgm:cxn modelId="{4E8E4746-C454-42E1-A355-556CA66E0B70}" srcId="{D1C3E37B-D952-4FCB-86BA-A0503934D7D9}" destId="{6200643D-E212-4A83-A7BE-1C2E1A80DD6A}" srcOrd="0" destOrd="0" parTransId="{336E4C35-BD29-4C9A-B9DE-4D38E103ABD6}" sibTransId="{2EF50647-7096-4565-82AD-5BE3066EF99A}"/>
    <dgm:cxn modelId="{0ACB5130-CB53-4E93-8C6F-336AEB6C1013}" type="presOf" srcId="{BC13689C-6750-4D8A-97B2-B66D97438FC8}" destId="{184A5ED9-DE7E-4EAC-9127-5A643400B8D1}" srcOrd="0" destOrd="0" presId="urn:microsoft.com/office/officeart/2005/8/layout/orgChart1"/>
    <dgm:cxn modelId="{4F0B3B23-7177-4E98-AD27-75776FD592DC}" type="presOf" srcId="{D255C01F-01B4-4617-8682-433CEA48450E}" destId="{06F68387-7E3E-40DD-9D00-74BAC0EADFD1}" srcOrd="1" destOrd="0" presId="urn:microsoft.com/office/officeart/2005/8/layout/orgChart1"/>
    <dgm:cxn modelId="{80730E97-143C-4284-9B31-2F275D795FC3}" type="presOf" srcId="{9B2359C5-1889-4F81-BF08-9EB8E3FE4988}" destId="{8290BBA0-0A5C-4B66-9E72-EC1D32A47A4E}" srcOrd="0" destOrd="0" presId="urn:microsoft.com/office/officeart/2005/8/layout/orgChart1"/>
    <dgm:cxn modelId="{3C17BAB4-BF0B-4613-A061-489AED593057}" type="presOf" srcId="{FADF6632-977B-433D-91FB-0253431AD639}" destId="{97B907B4-70D3-4F22-BDC1-59BF8558BF22}" srcOrd="0" destOrd="0" presId="urn:microsoft.com/office/officeart/2005/8/layout/orgChart1"/>
    <dgm:cxn modelId="{BC7C90A0-AD36-4440-BBB7-C200241D6ED8}" srcId="{9B2359C5-1889-4F81-BF08-9EB8E3FE4988}" destId="{B5111199-1DDB-44CB-B633-C3186037C958}" srcOrd="1" destOrd="0" parTransId="{B9ADC15B-C1C2-4BAA-AD4C-3AD0D4B6DD48}" sibTransId="{61F5C8E3-EEB3-43C1-A469-F64878B4267C}"/>
    <dgm:cxn modelId="{421C2705-0648-4706-A93D-56B426530FD3}" type="presOf" srcId="{1C48B229-6839-427E-9706-8CF07013F6F6}" destId="{2FBBFDC3-EF23-4BA4-847A-B8478857E892}" srcOrd="0" destOrd="0" presId="urn:microsoft.com/office/officeart/2005/8/layout/orgChart1"/>
    <dgm:cxn modelId="{881B878F-80C5-4097-BB24-5DB8D3B8B8DE}" type="presOf" srcId="{DC923AA9-F068-40F9-8C79-18E4DA09C411}" destId="{9C4AC6BC-777D-4C00-B691-A5993AA69898}" srcOrd="0" destOrd="0" presId="urn:microsoft.com/office/officeart/2005/8/layout/orgChart1"/>
    <dgm:cxn modelId="{6CF505DD-FF20-4D8A-BF0D-4F75F9051CC1}" type="presOf" srcId="{6200643D-E212-4A83-A7BE-1C2E1A80DD6A}" destId="{4B9BE9D7-659E-44D1-BBAA-4971E17D2846}" srcOrd="0" destOrd="0" presId="urn:microsoft.com/office/officeart/2005/8/layout/orgChart1"/>
    <dgm:cxn modelId="{5DEDEE3F-79E2-4467-BF29-683A5A2C0EE9}" srcId="{4D7B5E63-F85D-4992-A65E-ECBBCDAACA0E}" destId="{9B2359C5-1889-4F81-BF08-9EB8E3FE4988}" srcOrd="0" destOrd="0" parTransId="{FADF6632-977B-433D-91FB-0253431AD639}" sibTransId="{A809C69C-CFBD-4188-83C8-CDBBDB074353}"/>
    <dgm:cxn modelId="{DE3D72F2-7BC7-48DF-821D-E4CC53376285}" type="presOf" srcId="{B8243A87-E541-4E07-BA2C-1F7D960A5977}" destId="{69C2FBAE-0CB0-4563-9DDE-2F56B19AAD73}" srcOrd="1" destOrd="0" presId="urn:microsoft.com/office/officeart/2005/8/layout/orgChart1"/>
    <dgm:cxn modelId="{DDA7EB47-4368-42A0-A607-DD5A594BC175}" type="presOf" srcId="{BC13689C-6750-4D8A-97B2-B66D97438FC8}" destId="{BC1895C8-F0FC-4ACB-8841-E73C7A8B6F7E}" srcOrd="1" destOrd="0" presId="urn:microsoft.com/office/officeart/2005/8/layout/orgChart1"/>
    <dgm:cxn modelId="{0F02FB9C-809D-4757-A85D-2B2788145553}" type="presOf" srcId="{4D7B5E63-F85D-4992-A65E-ECBBCDAACA0E}" destId="{C0D6077F-836B-43C3-8FC6-F3CA4AFB5752}" srcOrd="1" destOrd="0" presId="urn:microsoft.com/office/officeart/2005/8/layout/orgChart1"/>
    <dgm:cxn modelId="{8161CD24-BBC6-47E5-9E9B-89C893C54B9A}" type="presOf" srcId="{D1C3E37B-D952-4FCB-86BA-A0503934D7D9}" destId="{0836D6E9-8346-48D1-A5FA-3E54F634CF48}" srcOrd="1" destOrd="0" presId="urn:microsoft.com/office/officeart/2005/8/layout/orgChart1"/>
    <dgm:cxn modelId="{B94F4F22-678A-45FE-99F6-3CFBF33D36BE}" type="presOf" srcId="{B5111199-1DDB-44CB-B633-C3186037C958}" destId="{6DB7A531-A604-4A90-94B6-F136BB488D75}" srcOrd="0" destOrd="0" presId="urn:microsoft.com/office/officeart/2005/8/layout/orgChart1"/>
    <dgm:cxn modelId="{FBB83AFB-2246-4822-A919-EA7EF717F306}" srcId="{4D7B5E63-F85D-4992-A65E-ECBBCDAACA0E}" destId="{D1C3E37B-D952-4FCB-86BA-A0503934D7D9}" srcOrd="2" destOrd="0" parTransId="{DC923AA9-F068-40F9-8C79-18E4DA09C411}" sibTransId="{35F35D49-906E-4212-9DC1-05507387F327}"/>
    <dgm:cxn modelId="{BEC0FA8E-94F3-4D7B-A6F9-5C5B812556D6}" srcId="{4D7B5E63-F85D-4992-A65E-ECBBCDAACA0E}" destId="{1C48B229-6839-427E-9706-8CF07013F6F6}" srcOrd="1" destOrd="0" parTransId="{A65AF462-98F7-4121-9182-D216989508A2}" sibTransId="{2BD96B30-912C-49E9-94D7-6AA15AB8375B}"/>
    <dgm:cxn modelId="{9F620B56-E912-4C96-8E03-C65629B54616}" srcId="{9B2359C5-1889-4F81-BF08-9EB8E3FE4988}" destId="{BC13689C-6750-4D8A-97B2-B66D97438FC8}" srcOrd="0" destOrd="0" parTransId="{3D02F4A1-63B5-442A-9ECC-E11174CC50EB}" sibTransId="{1B1B713E-793C-42E4-B761-D2571885A041}"/>
    <dgm:cxn modelId="{CA12454B-BCA7-4273-89E6-BC50A2730F23}" type="presOf" srcId="{D1C3E37B-D952-4FCB-86BA-A0503934D7D9}" destId="{760E99F4-C287-48AB-8F7C-A86866511692}" srcOrd="0" destOrd="0" presId="urn:microsoft.com/office/officeart/2005/8/layout/orgChart1"/>
    <dgm:cxn modelId="{5E8FD74E-8FFC-4392-AD25-212C848D1676}" srcId="{D1C3E37B-D952-4FCB-86BA-A0503934D7D9}" destId="{B8243A87-E541-4E07-BA2C-1F7D960A5977}" srcOrd="1" destOrd="0" parTransId="{22813D12-6D14-48F8-866B-E37D371F6A76}" sibTransId="{69CF815F-9D30-47F9-83EE-8112BCD0BD80}"/>
    <dgm:cxn modelId="{78B04FE3-2C7D-4663-AC4C-8D16B6AF22B1}" type="presOf" srcId="{B9ADC15B-C1C2-4BAA-AD4C-3AD0D4B6DD48}" destId="{F333A867-DB6E-43C3-B3BD-CD452734DB56}" srcOrd="0" destOrd="0" presId="urn:microsoft.com/office/officeart/2005/8/layout/orgChart1"/>
    <dgm:cxn modelId="{D31D8BB4-B28C-466B-9C34-06BF4AD972B7}" type="presOf" srcId="{D814175A-B316-4E43-AC95-FC1ACD505DD5}" destId="{1CBF8AFA-D0BA-4E36-B971-33E145A81997}" srcOrd="0" destOrd="0" presId="urn:microsoft.com/office/officeart/2005/8/layout/orgChart1"/>
    <dgm:cxn modelId="{88C884AB-64CA-4FBC-8CD5-9FDD8C01423D}" type="presOf" srcId="{22813D12-6D14-48F8-866B-E37D371F6A76}" destId="{89E06FC4-1FAA-4CAE-8D12-125CE43244C7}" srcOrd="0" destOrd="0" presId="urn:microsoft.com/office/officeart/2005/8/layout/orgChart1"/>
    <dgm:cxn modelId="{4028D76B-31F9-49F8-A676-EE1C47025AE9}" type="presOf" srcId="{3D02F4A1-63B5-442A-9ECC-E11174CC50EB}" destId="{2E38AC83-D10B-4145-A9D1-2D4B21E9F973}" srcOrd="0" destOrd="0" presId="urn:microsoft.com/office/officeart/2005/8/layout/orgChart1"/>
    <dgm:cxn modelId="{2C5B6CC6-D3D1-4FEB-B2EC-601BE03C7DBE}" type="presOf" srcId="{1C48B229-6839-427E-9706-8CF07013F6F6}" destId="{9B4A79A7-D41E-4C7B-8D16-96B521CFDFC9}" srcOrd="1" destOrd="0" presId="urn:microsoft.com/office/officeart/2005/8/layout/orgChart1"/>
    <dgm:cxn modelId="{9E25A874-B994-4384-8A64-A4293A08040B}" type="presOf" srcId="{9B2359C5-1889-4F81-BF08-9EB8E3FE4988}" destId="{CA067AAD-C144-467D-A741-AF6C94162762}" srcOrd="1" destOrd="0" presId="urn:microsoft.com/office/officeart/2005/8/layout/orgChart1"/>
    <dgm:cxn modelId="{3188A18C-02F7-4521-8F5D-F05E1027135D}" type="presOf" srcId="{A65AF462-98F7-4121-9182-D216989508A2}" destId="{D52D88B9-ECDC-42CC-AD19-66D051960CCB}" srcOrd="0" destOrd="0" presId="urn:microsoft.com/office/officeart/2005/8/layout/orgChart1"/>
    <dgm:cxn modelId="{D95398BE-168B-41A1-94F2-3C22F2F68109}" type="presOf" srcId="{D255C01F-01B4-4617-8682-433CEA48450E}" destId="{41A1E3E6-20DC-401C-996C-F35579D87744}" srcOrd="0" destOrd="0" presId="urn:microsoft.com/office/officeart/2005/8/layout/orgChart1"/>
    <dgm:cxn modelId="{EB7C7C18-8C30-4005-8382-FAED6F1F42DC}" type="presOf" srcId="{6200643D-E212-4A83-A7BE-1C2E1A80DD6A}" destId="{FBD389F1-07F9-4911-A409-3E7AC0D9607F}" srcOrd="1" destOrd="0" presId="urn:microsoft.com/office/officeart/2005/8/layout/orgChart1"/>
    <dgm:cxn modelId="{1E9F0682-6284-43F9-BFC9-A52520DE2415}" type="presOf" srcId="{6172331D-8D14-4E92-B7DE-A09C70967A25}" destId="{E58D3904-512E-4E43-88FC-2BDA077A7AAA}" srcOrd="0" destOrd="0" presId="urn:microsoft.com/office/officeart/2005/8/layout/orgChart1"/>
    <dgm:cxn modelId="{4C038013-0AA5-46F7-A8EC-A883E6D778A4}" srcId="{1C48B229-6839-427E-9706-8CF07013F6F6}" destId="{B1F922E6-F4FA-482C-84D8-313BF828CAD3}" srcOrd="1" destOrd="0" parTransId="{D814175A-B316-4E43-AC95-FC1ACD505DD5}" sibTransId="{23AADECE-A982-4B02-9856-1E0A58AF6FBF}"/>
    <dgm:cxn modelId="{AFCDE845-26E4-4A88-818C-53DD7EC5375B}" srcId="{1C48B229-6839-427E-9706-8CF07013F6F6}" destId="{D255C01F-01B4-4617-8682-433CEA48450E}" srcOrd="0" destOrd="0" parTransId="{6172331D-8D14-4E92-B7DE-A09C70967A25}" sibTransId="{FC9A482C-DC99-494B-ACF5-C4D02B9A99CB}"/>
    <dgm:cxn modelId="{EB3EDCC1-E824-4905-8C6A-99A07F5AA221}" srcId="{C2A43873-89FE-4947-9FAC-8EE9C0C92831}" destId="{4D7B5E63-F85D-4992-A65E-ECBBCDAACA0E}" srcOrd="0" destOrd="0" parTransId="{55A8E5B6-EFA2-4544-86E4-420A64833981}" sibTransId="{D589814D-ACFA-4D62-8A6D-EBF33B51D000}"/>
    <dgm:cxn modelId="{F597D05A-B129-4606-B6DE-E3C9946C0A1C}" type="presOf" srcId="{C2A43873-89FE-4947-9FAC-8EE9C0C92831}" destId="{2271F072-28D6-4353-8A4F-721C0821EBDC}" srcOrd="0" destOrd="0" presId="urn:microsoft.com/office/officeart/2005/8/layout/orgChart1"/>
    <dgm:cxn modelId="{45720634-7E07-4496-8752-C82C9BC2DA3D}" type="presOf" srcId="{4D7B5E63-F85D-4992-A65E-ECBBCDAACA0E}" destId="{DF8E4839-3243-41F6-B2D8-B59336D77B76}" srcOrd="0" destOrd="0" presId="urn:microsoft.com/office/officeart/2005/8/layout/orgChart1"/>
    <dgm:cxn modelId="{862DA823-B5F5-442D-9E39-EC0B03E79FE8}" type="presParOf" srcId="{2271F072-28D6-4353-8A4F-721C0821EBDC}" destId="{EBA0081E-C075-4F10-9C34-C80E4AD51ED2}" srcOrd="0" destOrd="0" presId="urn:microsoft.com/office/officeart/2005/8/layout/orgChart1"/>
    <dgm:cxn modelId="{7546865B-00CF-4DD2-B2B1-F7A8DB13207A}" type="presParOf" srcId="{EBA0081E-C075-4F10-9C34-C80E4AD51ED2}" destId="{4CE6593F-40EB-4D54-B578-765D656C153B}" srcOrd="0" destOrd="0" presId="urn:microsoft.com/office/officeart/2005/8/layout/orgChart1"/>
    <dgm:cxn modelId="{C403F313-8625-4670-B2AC-C65C2F3A7FC6}" type="presParOf" srcId="{4CE6593F-40EB-4D54-B578-765D656C153B}" destId="{DF8E4839-3243-41F6-B2D8-B59336D77B76}" srcOrd="0" destOrd="0" presId="urn:microsoft.com/office/officeart/2005/8/layout/orgChart1"/>
    <dgm:cxn modelId="{54D679FC-3402-4471-B9AD-D04EBE5F13B0}" type="presParOf" srcId="{4CE6593F-40EB-4D54-B578-765D656C153B}" destId="{C0D6077F-836B-43C3-8FC6-F3CA4AFB5752}" srcOrd="1" destOrd="0" presId="urn:microsoft.com/office/officeart/2005/8/layout/orgChart1"/>
    <dgm:cxn modelId="{FB3E6AE8-1142-4AD6-9ED0-029CD0A7F13C}" type="presParOf" srcId="{EBA0081E-C075-4F10-9C34-C80E4AD51ED2}" destId="{97BED753-4A2C-41E0-995A-043359E93CAA}" srcOrd="1" destOrd="0" presId="urn:microsoft.com/office/officeart/2005/8/layout/orgChart1"/>
    <dgm:cxn modelId="{B7CDC732-95F7-43C2-B775-48F89734DA79}" type="presParOf" srcId="{97BED753-4A2C-41E0-995A-043359E93CAA}" destId="{97B907B4-70D3-4F22-BDC1-59BF8558BF22}" srcOrd="0" destOrd="0" presId="urn:microsoft.com/office/officeart/2005/8/layout/orgChart1"/>
    <dgm:cxn modelId="{784DE740-C2A8-4C23-82AA-15D619556472}" type="presParOf" srcId="{97BED753-4A2C-41E0-995A-043359E93CAA}" destId="{4FD49480-2FA3-4ACA-ABB1-38FF59B39DCC}" srcOrd="1" destOrd="0" presId="urn:microsoft.com/office/officeart/2005/8/layout/orgChart1"/>
    <dgm:cxn modelId="{40BAFEE5-24D4-4280-B01B-E46527DF9DD4}" type="presParOf" srcId="{4FD49480-2FA3-4ACA-ABB1-38FF59B39DCC}" destId="{BF8C9A1D-547D-4A65-87A5-E2FA1A2223FC}" srcOrd="0" destOrd="0" presId="urn:microsoft.com/office/officeart/2005/8/layout/orgChart1"/>
    <dgm:cxn modelId="{629D913B-DC1C-455E-B254-EAAFA4B331CD}" type="presParOf" srcId="{BF8C9A1D-547D-4A65-87A5-E2FA1A2223FC}" destId="{8290BBA0-0A5C-4B66-9E72-EC1D32A47A4E}" srcOrd="0" destOrd="0" presId="urn:microsoft.com/office/officeart/2005/8/layout/orgChart1"/>
    <dgm:cxn modelId="{03FD94B2-B6D3-4137-825E-3AA021F84349}" type="presParOf" srcId="{BF8C9A1D-547D-4A65-87A5-E2FA1A2223FC}" destId="{CA067AAD-C144-467D-A741-AF6C94162762}" srcOrd="1" destOrd="0" presId="urn:microsoft.com/office/officeart/2005/8/layout/orgChart1"/>
    <dgm:cxn modelId="{7DF720F9-5AAA-4923-9663-584966C70C87}" type="presParOf" srcId="{4FD49480-2FA3-4ACA-ABB1-38FF59B39DCC}" destId="{646AE7B3-D309-4FD2-8081-ECCC6D847050}" srcOrd="1" destOrd="0" presId="urn:microsoft.com/office/officeart/2005/8/layout/orgChart1"/>
    <dgm:cxn modelId="{8895D1F7-4BA3-4546-8480-4DDDCA2F3136}" type="presParOf" srcId="{646AE7B3-D309-4FD2-8081-ECCC6D847050}" destId="{2E38AC83-D10B-4145-A9D1-2D4B21E9F973}" srcOrd="0" destOrd="0" presId="urn:microsoft.com/office/officeart/2005/8/layout/orgChart1"/>
    <dgm:cxn modelId="{E914CB9E-2627-4D7B-9733-A5025F755992}" type="presParOf" srcId="{646AE7B3-D309-4FD2-8081-ECCC6D847050}" destId="{7EA98793-6DBC-49FE-9D9D-8BFA9D4217CB}" srcOrd="1" destOrd="0" presId="urn:microsoft.com/office/officeart/2005/8/layout/orgChart1"/>
    <dgm:cxn modelId="{C3C7CD0A-82DD-4C42-B9D7-8748ED2FA3F0}" type="presParOf" srcId="{7EA98793-6DBC-49FE-9D9D-8BFA9D4217CB}" destId="{C710D828-46DA-4DA7-93B6-95C1B66BC365}" srcOrd="0" destOrd="0" presId="urn:microsoft.com/office/officeart/2005/8/layout/orgChart1"/>
    <dgm:cxn modelId="{7F8B4177-4C37-4D0B-B576-30244B50E1AC}" type="presParOf" srcId="{C710D828-46DA-4DA7-93B6-95C1B66BC365}" destId="{184A5ED9-DE7E-4EAC-9127-5A643400B8D1}" srcOrd="0" destOrd="0" presId="urn:microsoft.com/office/officeart/2005/8/layout/orgChart1"/>
    <dgm:cxn modelId="{CCC5B869-82FD-46FD-9FA4-B3B33AB4BCEC}" type="presParOf" srcId="{C710D828-46DA-4DA7-93B6-95C1B66BC365}" destId="{BC1895C8-F0FC-4ACB-8841-E73C7A8B6F7E}" srcOrd="1" destOrd="0" presId="urn:microsoft.com/office/officeart/2005/8/layout/orgChart1"/>
    <dgm:cxn modelId="{883BBFF2-35AD-488B-9B47-CA081199B4E7}" type="presParOf" srcId="{7EA98793-6DBC-49FE-9D9D-8BFA9D4217CB}" destId="{694B2AED-E5DB-42A2-8895-901D12A60EC8}" srcOrd="1" destOrd="0" presId="urn:microsoft.com/office/officeart/2005/8/layout/orgChart1"/>
    <dgm:cxn modelId="{34B78580-5FB6-4DEA-85A5-12B80DBAF2D2}" type="presParOf" srcId="{7EA98793-6DBC-49FE-9D9D-8BFA9D4217CB}" destId="{40761CE2-2B58-4551-821A-A4A7A5DA9311}" srcOrd="2" destOrd="0" presId="urn:microsoft.com/office/officeart/2005/8/layout/orgChart1"/>
    <dgm:cxn modelId="{60AAC303-741C-47CB-95C6-C06D71DAFF8A}" type="presParOf" srcId="{646AE7B3-D309-4FD2-8081-ECCC6D847050}" destId="{F333A867-DB6E-43C3-B3BD-CD452734DB56}" srcOrd="2" destOrd="0" presId="urn:microsoft.com/office/officeart/2005/8/layout/orgChart1"/>
    <dgm:cxn modelId="{34AACF94-5C0A-449A-9BD0-7316F917AFD4}" type="presParOf" srcId="{646AE7B3-D309-4FD2-8081-ECCC6D847050}" destId="{83AC8E75-BA91-4B01-95D2-7EE3972C6AFF}" srcOrd="3" destOrd="0" presId="urn:microsoft.com/office/officeart/2005/8/layout/orgChart1"/>
    <dgm:cxn modelId="{BDDB0A90-27D6-45D7-9618-4AA610B4061C}" type="presParOf" srcId="{83AC8E75-BA91-4B01-95D2-7EE3972C6AFF}" destId="{CE1C3079-3AC1-4914-A51D-9DBEFEB6A784}" srcOrd="0" destOrd="0" presId="urn:microsoft.com/office/officeart/2005/8/layout/orgChart1"/>
    <dgm:cxn modelId="{DA0A4700-2582-4976-A848-BEB326041E22}" type="presParOf" srcId="{CE1C3079-3AC1-4914-A51D-9DBEFEB6A784}" destId="{6DB7A531-A604-4A90-94B6-F136BB488D75}" srcOrd="0" destOrd="0" presId="urn:microsoft.com/office/officeart/2005/8/layout/orgChart1"/>
    <dgm:cxn modelId="{8F896E15-AE96-46E1-8934-B6FF32D215CB}" type="presParOf" srcId="{CE1C3079-3AC1-4914-A51D-9DBEFEB6A784}" destId="{6047098C-6C45-43A7-B873-9330BB0CBF5B}" srcOrd="1" destOrd="0" presId="urn:microsoft.com/office/officeart/2005/8/layout/orgChart1"/>
    <dgm:cxn modelId="{D0750F09-96A4-484B-B6DA-8F7CB42CD252}" type="presParOf" srcId="{83AC8E75-BA91-4B01-95D2-7EE3972C6AFF}" destId="{480DCCF2-3CE0-44B7-BC21-1D63963D1986}" srcOrd="1" destOrd="0" presId="urn:microsoft.com/office/officeart/2005/8/layout/orgChart1"/>
    <dgm:cxn modelId="{41591EA6-7A5C-404B-A21B-1F8449A20443}" type="presParOf" srcId="{83AC8E75-BA91-4B01-95D2-7EE3972C6AFF}" destId="{9F426811-9658-422D-8403-AD123A5FEEF4}" srcOrd="2" destOrd="0" presId="urn:microsoft.com/office/officeart/2005/8/layout/orgChart1"/>
    <dgm:cxn modelId="{7F7F394D-8C65-4DF8-B0DB-58AD8F2339CA}" type="presParOf" srcId="{4FD49480-2FA3-4ACA-ABB1-38FF59B39DCC}" destId="{C5484581-CCE3-452E-9697-513C09B5B749}" srcOrd="2" destOrd="0" presId="urn:microsoft.com/office/officeart/2005/8/layout/orgChart1"/>
    <dgm:cxn modelId="{5A5D995E-EBA2-4915-BF63-F605EE8B20F0}" type="presParOf" srcId="{97BED753-4A2C-41E0-995A-043359E93CAA}" destId="{D52D88B9-ECDC-42CC-AD19-66D051960CCB}" srcOrd="2" destOrd="0" presId="urn:microsoft.com/office/officeart/2005/8/layout/orgChart1"/>
    <dgm:cxn modelId="{C3CAF4F3-BF06-42AB-99CC-E543A092105C}" type="presParOf" srcId="{97BED753-4A2C-41E0-995A-043359E93CAA}" destId="{8BA405A0-5FBC-43ED-A7C3-E03B9212C0FD}" srcOrd="3" destOrd="0" presId="urn:microsoft.com/office/officeart/2005/8/layout/orgChart1"/>
    <dgm:cxn modelId="{38CFB6EE-14D2-476A-B624-8B0818C9911F}" type="presParOf" srcId="{8BA405A0-5FBC-43ED-A7C3-E03B9212C0FD}" destId="{AB7966D0-AF77-4E5A-846B-05A4A23D8C86}" srcOrd="0" destOrd="0" presId="urn:microsoft.com/office/officeart/2005/8/layout/orgChart1"/>
    <dgm:cxn modelId="{AF691F5F-102C-43F1-AE35-C8FEB2125D98}" type="presParOf" srcId="{AB7966D0-AF77-4E5A-846B-05A4A23D8C86}" destId="{2FBBFDC3-EF23-4BA4-847A-B8478857E892}" srcOrd="0" destOrd="0" presId="urn:microsoft.com/office/officeart/2005/8/layout/orgChart1"/>
    <dgm:cxn modelId="{CC2F6EAC-458F-4930-BCAF-0A0AD1124631}" type="presParOf" srcId="{AB7966D0-AF77-4E5A-846B-05A4A23D8C86}" destId="{9B4A79A7-D41E-4C7B-8D16-96B521CFDFC9}" srcOrd="1" destOrd="0" presId="urn:microsoft.com/office/officeart/2005/8/layout/orgChart1"/>
    <dgm:cxn modelId="{2CB7FCE4-CB13-4F41-B0EE-B2AA7C3297F0}" type="presParOf" srcId="{8BA405A0-5FBC-43ED-A7C3-E03B9212C0FD}" destId="{B0EB7D4E-3442-46B0-9CDC-E279EDECFA7B}" srcOrd="1" destOrd="0" presId="urn:microsoft.com/office/officeart/2005/8/layout/orgChart1"/>
    <dgm:cxn modelId="{17EA6C46-AB5A-4743-91DA-FB6A80199648}" type="presParOf" srcId="{B0EB7D4E-3442-46B0-9CDC-E279EDECFA7B}" destId="{E58D3904-512E-4E43-88FC-2BDA077A7AAA}" srcOrd="0" destOrd="0" presId="urn:microsoft.com/office/officeart/2005/8/layout/orgChart1"/>
    <dgm:cxn modelId="{274010A1-3E9F-4C63-8EBD-D835582F7E8E}" type="presParOf" srcId="{B0EB7D4E-3442-46B0-9CDC-E279EDECFA7B}" destId="{7EC52F21-CD12-4E59-BD01-308DBDCAB0BD}" srcOrd="1" destOrd="0" presId="urn:microsoft.com/office/officeart/2005/8/layout/orgChart1"/>
    <dgm:cxn modelId="{E9D5852B-BC1C-488D-B22D-7D63883BA8BC}" type="presParOf" srcId="{7EC52F21-CD12-4E59-BD01-308DBDCAB0BD}" destId="{5926BC81-8124-4A4E-910F-9267EC8C9523}" srcOrd="0" destOrd="0" presId="urn:microsoft.com/office/officeart/2005/8/layout/orgChart1"/>
    <dgm:cxn modelId="{7F0BCBE7-C0FD-4089-BCD3-0CF963C40B3D}" type="presParOf" srcId="{5926BC81-8124-4A4E-910F-9267EC8C9523}" destId="{41A1E3E6-20DC-401C-996C-F35579D87744}" srcOrd="0" destOrd="0" presId="urn:microsoft.com/office/officeart/2005/8/layout/orgChart1"/>
    <dgm:cxn modelId="{B0B1FA15-7D10-45EE-A5DC-812E45AA3F53}" type="presParOf" srcId="{5926BC81-8124-4A4E-910F-9267EC8C9523}" destId="{06F68387-7E3E-40DD-9D00-74BAC0EADFD1}" srcOrd="1" destOrd="0" presId="urn:microsoft.com/office/officeart/2005/8/layout/orgChart1"/>
    <dgm:cxn modelId="{7F6F9A32-B6A2-45DD-B8E6-3296A66F73B7}" type="presParOf" srcId="{7EC52F21-CD12-4E59-BD01-308DBDCAB0BD}" destId="{43412A07-AFEA-4D81-A1DD-797AE01F7EFB}" srcOrd="1" destOrd="0" presId="urn:microsoft.com/office/officeart/2005/8/layout/orgChart1"/>
    <dgm:cxn modelId="{AF255135-AC05-4C19-BBFE-660B174DAA49}" type="presParOf" srcId="{7EC52F21-CD12-4E59-BD01-308DBDCAB0BD}" destId="{8D44A7A1-41DD-4500-B740-A87BA5832D25}" srcOrd="2" destOrd="0" presId="urn:microsoft.com/office/officeart/2005/8/layout/orgChart1"/>
    <dgm:cxn modelId="{B8C04407-EF21-46C4-A79F-4F4298B45940}" type="presParOf" srcId="{B0EB7D4E-3442-46B0-9CDC-E279EDECFA7B}" destId="{1CBF8AFA-D0BA-4E36-B971-33E145A81997}" srcOrd="2" destOrd="0" presId="urn:microsoft.com/office/officeart/2005/8/layout/orgChart1"/>
    <dgm:cxn modelId="{E4028474-07FC-4595-B5F7-6B8304C030A4}" type="presParOf" srcId="{B0EB7D4E-3442-46B0-9CDC-E279EDECFA7B}" destId="{5A73157C-4BED-4AAA-8B93-54B41EDC0CD0}" srcOrd="3" destOrd="0" presId="urn:microsoft.com/office/officeart/2005/8/layout/orgChart1"/>
    <dgm:cxn modelId="{B771ECE1-9A3E-4141-A235-036A60653ABF}" type="presParOf" srcId="{5A73157C-4BED-4AAA-8B93-54B41EDC0CD0}" destId="{700ADE65-C7A2-4919-9EC2-B070E4BE92B0}" srcOrd="0" destOrd="0" presId="urn:microsoft.com/office/officeart/2005/8/layout/orgChart1"/>
    <dgm:cxn modelId="{7D40A052-552C-4422-A88F-C0EBCC0278E5}" type="presParOf" srcId="{700ADE65-C7A2-4919-9EC2-B070E4BE92B0}" destId="{A3D481CD-A7BC-4C04-9DB2-D7B1B4C71431}" srcOrd="0" destOrd="0" presId="urn:microsoft.com/office/officeart/2005/8/layout/orgChart1"/>
    <dgm:cxn modelId="{209E69AF-8CBB-42C7-93C7-7B2CB8DE4D6F}" type="presParOf" srcId="{700ADE65-C7A2-4919-9EC2-B070E4BE92B0}" destId="{BBAF523E-1901-4C4A-9137-9ECA32582DD9}" srcOrd="1" destOrd="0" presId="urn:microsoft.com/office/officeart/2005/8/layout/orgChart1"/>
    <dgm:cxn modelId="{D3A81684-24AE-4A38-9AF3-FD87D658257E}" type="presParOf" srcId="{5A73157C-4BED-4AAA-8B93-54B41EDC0CD0}" destId="{B73F1FA1-0573-40F8-9FB1-82446DB87EC3}" srcOrd="1" destOrd="0" presId="urn:microsoft.com/office/officeart/2005/8/layout/orgChart1"/>
    <dgm:cxn modelId="{B48743C4-8A12-488B-B662-6E58E32F2968}" type="presParOf" srcId="{5A73157C-4BED-4AAA-8B93-54B41EDC0CD0}" destId="{8A13AA21-7164-4B6E-87C2-94CE2EF3BB41}" srcOrd="2" destOrd="0" presId="urn:microsoft.com/office/officeart/2005/8/layout/orgChart1"/>
    <dgm:cxn modelId="{F9B187AC-89D6-444B-B235-6EA66F69A989}" type="presParOf" srcId="{8BA405A0-5FBC-43ED-A7C3-E03B9212C0FD}" destId="{70D7EC6E-B7EC-479C-AECC-C6741960D2D6}" srcOrd="2" destOrd="0" presId="urn:microsoft.com/office/officeart/2005/8/layout/orgChart1"/>
    <dgm:cxn modelId="{41AF1E53-8DE6-47A8-9D36-D46AFB77B31D}" type="presParOf" srcId="{97BED753-4A2C-41E0-995A-043359E93CAA}" destId="{9C4AC6BC-777D-4C00-B691-A5993AA69898}" srcOrd="4" destOrd="0" presId="urn:microsoft.com/office/officeart/2005/8/layout/orgChart1"/>
    <dgm:cxn modelId="{03A03E44-F4A9-4072-840B-A4F8BA80344E}" type="presParOf" srcId="{97BED753-4A2C-41E0-995A-043359E93CAA}" destId="{3F0F1292-DF8C-48DA-9F32-0FD937B2C7B0}" srcOrd="5" destOrd="0" presId="urn:microsoft.com/office/officeart/2005/8/layout/orgChart1"/>
    <dgm:cxn modelId="{453974AD-FB69-4AD8-BC20-81EECA60E98B}" type="presParOf" srcId="{3F0F1292-DF8C-48DA-9F32-0FD937B2C7B0}" destId="{96334C3F-9EE8-4F47-A2A8-AD50AFB6B900}" srcOrd="0" destOrd="0" presId="urn:microsoft.com/office/officeart/2005/8/layout/orgChart1"/>
    <dgm:cxn modelId="{06060846-5F8A-4961-A1CB-294DC28667C6}" type="presParOf" srcId="{96334C3F-9EE8-4F47-A2A8-AD50AFB6B900}" destId="{760E99F4-C287-48AB-8F7C-A86866511692}" srcOrd="0" destOrd="0" presId="urn:microsoft.com/office/officeart/2005/8/layout/orgChart1"/>
    <dgm:cxn modelId="{AF603982-C924-4210-A4B5-DCB09A2EA983}" type="presParOf" srcId="{96334C3F-9EE8-4F47-A2A8-AD50AFB6B900}" destId="{0836D6E9-8346-48D1-A5FA-3E54F634CF48}" srcOrd="1" destOrd="0" presId="urn:microsoft.com/office/officeart/2005/8/layout/orgChart1"/>
    <dgm:cxn modelId="{1A9A6441-9FE3-4618-8FA1-131BFACBF3BB}" type="presParOf" srcId="{3F0F1292-DF8C-48DA-9F32-0FD937B2C7B0}" destId="{2ECD3F3E-D532-48AA-A7C8-002DDDBEF74E}" srcOrd="1" destOrd="0" presId="urn:microsoft.com/office/officeart/2005/8/layout/orgChart1"/>
    <dgm:cxn modelId="{71617633-484A-4BE9-95DB-4C044885C624}" type="presParOf" srcId="{2ECD3F3E-D532-48AA-A7C8-002DDDBEF74E}" destId="{2B9E6372-4E50-408F-9F3A-F4367CD88A20}" srcOrd="0" destOrd="0" presId="urn:microsoft.com/office/officeart/2005/8/layout/orgChart1"/>
    <dgm:cxn modelId="{BAB4A200-7485-4ADE-8D83-AC9CE8FD991F}" type="presParOf" srcId="{2ECD3F3E-D532-48AA-A7C8-002DDDBEF74E}" destId="{35DB5C1D-AAD1-4D2A-BF79-FB3CD845A8EF}" srcOrd="1" destOrd="0" presId="urn:microsoft.com/office/officeart/2005/8/layout/orgChart1"/>
    <dgm:cxn modelId="{42CF665C-CD9A-40FC-8F44-E07F5D76CFFF}" type="presParOf" srcId="{35DB5C1D-AAD1-4D2A-BF79-FB3CD845A8EF}" destId="{C40B729A-61F2-4787-A9A5-897D5A85AB40}" srcOrd="0" destOrd="0" presId="urn:microsoft.com/office/officeart/2005/8/layout/orgChart1"/>
    <dgm:cxn modelId="{7D6C4D2B-912B-4C49-9288-3AD08428937F}" type="presParOf" srcId="{C40B729A-61F2-4787-A9A5-897D5A85AB40}" destId="{4B9BE9D7-659E-44D1-BBAA-4971E17D2846}" srcOrd="0" destOrd="0" presId="urn:microsoft.com/office/officeart/2005/8/layout/orgChart1"/>
    <dgm:cxn modelId="{46956C6D-C544-40AC-B453-65DF358A3EB4}" type="presParOf" srcId="{C40B729A-61F2-4787-A9A5-897D5A85AB40}" destId="{FBD389F1-07F9-4911-A409-3E7AC0D9607F}" srcOrd="1" destOrd="0" presId="urn:microsoft.com/office/officeart/2005/8/layout/orgChart1"/>
    <dgm:cxn modelId="{0538B05B-79F4-4C72-9F3B-FCA2FCA77C7E}" type="presParOf" srcId="{35DB5C1D-AAD1-4D2A-BF79-FB3CD845A8EF}" destId="{E089AC4E-A6BE-4E9A-8A93-2E8EFF75D6CE}" srcOrd="1" destOrd="0" presId="urn:microsoft.com/office/officeart/2005/8/layout/orgChart1"/>
    <dgm:cxn modelId="{50176D4C-0F6A-4001-B1B3-BC2BB938519D}" type="presParOf" srcId="{35DB5C1D-AAD1-4D2A-BF79-FB3CD845A8EF}" destId="{8B7A37DC-D633-4F53-8E75-8E7A70F5693D}" srcOrd="2" destOrd="0" presId="urn:microsoft.com/office/officeart/2005/8/layout/orgChart1"/>
    <dgm:cxn modelId="{454A118F-4B75-434F-892D-BA5E9C7B52A7}" type="presParOf" srcId="{2ECD3F3E-D532-48AA-A7C8-002DDDBEF74E}" destId="{89E06FC4-1FAA-4CAE-8D12-125CE43244C7}" srcOrd="2" destOrd="0" presId="urn:microsoft.com/office/officeart/2005/8/layout/orgChart1"/>
    <dgm:cxn modelId="{EC1C0490-CDCD-4C0E-8892-34298B64DA53}" type="presParOf" srcId="{2ECD3F3E-D532-48AA-A7C8-002DDDBEF74E}" destId="{70BCBD36-1D7F-4BEE-A839-4F5B05EDE298}" srcOrd="3" destOrd="0" presId="urn:microsoft.com/office/officeart/2005/8/layout/orgChart1"/>
    <dgm:cxn modelId="{891765AA-B4FF-48F4-91EB-62FE0869B7DC}" type="presParOf" srcId="{70BCBD36-1D7F-4BEE-A839-4F5B05EDE298}" destId="{5C00362C-3269-49DF-A14B-ECB6E1B2A715}" srcOrd="0" destOrd="0" presId="urn:microsoft.com/office/officeart/2005/8/layout/orgChart1"/>
    <dgm:cxn modelId="{DC8EC64D-5DDB-47AE-B8D6-DB113B060562}" type="presParOf" srcId="{5C00362C-3269-49DF-A14B-ECB6E1B2A715}" destId="{40CB824C-F6E5-4B29-B3C4-A2444B46D8B9}" srcOrd="0" destOrd="0" presId="urn:microsoft.com/office/officeart/2005/8/layout/orgChart1"/>
    <dgm:cxn modelId="{90A94D4E-2515-4109-8BDC-EDC90A3A78DF}" type="presParOf" srcId="{5C00362C-3269-49DF-A14B-ECB6E1B2A715}" destId="{69C2FBAE-0CB0-4563-9DDE-2F56B19AAD73}" srcOrd="1" destOrd="0" presId="urn:microsoft.com/office/officeart/2005/8/layout/orgChart1"/>
    <dgm:cxn modelId="{D6F5DA49-78ED-4605-A44A-DF9AE5956F23}" type="presParOf" srcId="{70BCBD36-1D7F-4BEE-A839-4F5B05EDE298}" destId="{D1B49807-5EBD-471B-851A-C5C12AA9FBD9}" srcOrd="1" destOrd="0" presId="urn:microsoft.com/office/officeart/2005/8/layout/orgChart1"/>
    <dgm:cxn modelId="{D2C85557-1148-40FE-9538-15632309498E}" type="presParOf" srcId="{70BCBD36-1D7F-4BEE-A839-4F5B05EDE298}" destId="{19E9CE40-83E6-43BC-BA85-5330BE76974E}" srcOrd="2" destOrd="0" presId="urn:microsoft.com/office/officeart/2005/8/layout/orgChart1"/>
    <dgm:cxn modelId="{ABCF19C2-D672-4FDE-B5BB-FB837120DCF6}" type="presParOf" srcId="{3F0F1292-DF8C-48DA-9F32-0FD937B2C7B0}" destId="{C960CFF8-08B5-4633-9F5F-FF6E2156A93E}" srcOrd="2" destOrd="0" presId="urn:microsoft.com/office/officeart/2005/8/layout/orgChart1"/>
    <dgm:cxn modelId="{6D20619E-852D-4744-B3A5-4251219D1BA8}" type="presParOf" srcId="{EBA0081E-C075-4F10-9C34-C80E4AD51ED2}" destId="{39FE9FE3-4FBE-47D7-9B3E-84E3425147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45A61-50EA-4853-84A1-36F1BB82F74D}">
      <dsp:nvSpPr>
        <dsp:cNvPr id="0" name=""/>
        <dsp:cNvSpPr/>
      </dsp:nvSpPr>
      <dsp:spPr>
        <a:xfrm>
          <a:off x="1951343" y="-104950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A3927-1A3E-48C7-AFB8-54FEFE2B8160}">
      <dsp:nvSpPr>
        <dsp:cNvPr id="0" name=""/>
        <dsp:cNvSpPr/>
      </dsp:nvSpPr>
      <dsp:spPr>
        <a:xfrm>
          <a:off x="2696319" y="153"/>
          <a:ext cx="2836961" cy="141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itchFamily="34" charset="0"/>
              <a:cs typeface="Arial" pitchFamily="34" charset="0"/>
            </a:rPr>
            <a:t>1. analyse </a:t>
          </a:r>
          <a:r>
            <a:rPr lang="en-GB" sz="2400" kern="1200" dirty="0" err="1" smtClean="0">
              <a:latin typeface="Arial" pitchFamily="34" charset="0"/>
              <a:cs typeface="Arial" pitchFamily="34" charset="0"/>
            </a:rPr>
            <a:t>PvB</a:t>
          </a:r>
          <a:r>
            <a:rPr lang="en-GB" sz="2400" kern="1200" dirty="0" smtClean="0">
              <a:latin typeface="Arial" pitchFamily="34" charset="0"/>
              <a:cs typeface="Arial" pitchFamily="34" charset="0"/>
            </a:rPr>
            <a:t>(‘s)</a:t>
          </a:r>
          <a:endParaRPr lang="en-GB" sz="2400" kern="1200" dirty="0">
            <a:latin typeface="Arial" pitchFamily="34" charset="0"/>
            <a:cs typeface="Arial" pitchFamily="34" charset="0"/>
          </a:endParaRPr>
        </a:p>
      </dsp:txBody>
      <dsp:txXfrm>
        <a:off x="2765563" y="69397"/>
        <a:ext cx="2698473" cy="1279992"/>
      </dsp:txXfrm>
    </dsp:sp>
    <dsp:sp modelId="{DF6908C4-A99F-4BEC-8A8B-97FE91D2F61B}">
      <dsp:nvSpPr>
        <dsp:cNvPr id="0" name=""/>
        <dsp:cNvSpPr/>
      </dsp:nvSpPr>
      <dsp:spPr>
        <a:xfrm>
          <a:off x="4214955" y="1526235"/>
          <a:ext cx="2836961" cy="13524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itchFamily="34" charset="0"/>
              <a:cs typeface="Arial" pitchFamily="34" charset="0"/>
            </a:rPr>
            <a:t>2. diagnose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>
              <a:latin typeface="Arial" pitchFamily="34" charset="0"/>
              <a:cs typeface="Arial" pitchFamily="34" charset="0"/>
            </a:rPr>
            <a:t>klas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err="1">
              <a:latin typeface="Arial" pitchFamily="34" charset="0"/>
              <a:cs typeface="Arial" pitchFamily="34" charset="0"/>
            </a:rPr>
            <a:t>leerling</a:t>
          </a:r>
          <a:endParaRPr lang="en-GB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Arial" pitchFamily="34" charset="0"/>
              <a:cs typeface="Arial" pitchFamily="34" charset="0"/>
            </a:rPr>
            <a:t>docent </a:t>
          </a:r>
          <a:r>
            <a:rPr lang="en-GB" sz="2400" kern="1200" dirty="0" smtClean="0">
              <a:latin typeface="Arial" pitchFamily="34" charset="0"/>
              <a:cs typeface="Arial" pitchFamily="34" charset="0"/>
            </a:rPr>
            <a:t>/</a:t>
          </a:r>
          <a:endParaRPr lang="en-GB" sz="2400" kern="1200" dirty="0">
            <a:latin typeface="Arial" pitchFamily="34" charset="0"/>
            <a:cs typeface="Arial" pitchFamily="34" charset="0"/>
          </a:endParaRPr>
        </a:p>
      </dsp:txBody>
      <dsp:txXfrm>
        <a:off x="4280975" y="1592255"/>
        <a:ext cx="2704921" cy="1220396"/>
      </dsp:txXfrm>
    </dsp:sp>
    <dsp:sp modelId="{77F097F3-AD35-4E28-816B-E235E9E21E3D}">
      <dsp:nvSpPr>
        <dsp:cNvPr id="0" name=""/>
        <dsp:cNvSpPr/>
      </dsp:nvSpPr>
      <dsp:spPr>
        <a:xfrm>
          <a:off x="2536711" y="3107390"/>
          <a:ext cx="3156176" cy="141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itchFamily="34" charset="0"/>
              <a:cs typeface="Arial" pitchFamily="34" charset="0"/>
            </a:rPr>
            <a:t>3. </a:t>
          </a:r>
          <a:r>
            <a:rPr lang="en-GB" sz="2400" kern="1200" dirty="0" err="1">
              <a:latin typeface="Arial" pitchFamily="34" charset="0"/>
              <a:cs typeface="Arial" pitchFamily="34" charset="0"/>
            </a:rPr>
            <a:t>doelen</a:t>
          </a:r>
          <a:r>
            <a:rPr lang="en-GB" sz="2400" kern="1200" dirty="0">
              <a:latin typeface="Arial" pitchFamily="34" charset="0"/>
              <a:cs typeface="Arial" pitchFamily="34" charset="0"/>
            </a:rPr>
            <a:t> (</a:t>
          </a:r>
          <a:r>
            <a:rPr lang="en-GB" sz="2400" kern="1200" dirty="0" err="1">
              <a:latin typeface="Arial" pitchFamily="34" charset="0"/>
              <a:cs typeface="Arial" pitchFamily="34" charset="0"/>
            </a:rPr>
            <a:t>irt</a:t>
          </a:r>
          <a:r>
            <a:rPr lang="en-GB" sz="2400" kern="1200" dirty="0">
              <a:latin typeface="Arial" pitchFamily="34" charset="0"/>
              <a:cs typeface="Arial" pitchFamily="34" charset="0"/>
            </a:rPr>
            <a:t> CSPE/MBO)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itchFamily="34" charset="0"/>
              <a:cs typeface="Arial" pitchFamily="34" charset="0"/>
            </a:rPr>
            <a:t>+ concrete </a:t>
          </a:r>
          <a:r>
            <a:rPr lang="en-GB" sz="2400" kern="1200" dirty="0" err="1">
              <a:latin typeface="Arial" pitchFamily="34" charset="0"/>
              <a:cs typeface="Arial" pitchFamily="34" charset="0"/>
            </a:rPr>
            <a:t>acties</a:t>
          </a:r>
          <a:endParaRPr lang="en-GB" sz="2400" kern="1200" dirty="0">
            <a:latin typeface="Arial" pitchFamily="34" charset="0"/>
            <a:cs typeface="Arial" pitchFamily="34" charset="0"/>
          </a:endParaRPr>
        </a:p>
      </dsp:txBody>
      <dsp:txXfrm>
        <a:off x="2605955" y="3176634"/>
        <a:ext cx="3017688" cy="1279992"/>
      </dsp:txXfrm>
    </dsp:sp>
    <dsp:sp modelId="{FEA267A8-0A40-434E-9A5F-128777BA630A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itchFamily="34" charset="0"/>
              <a:cs typeface="Arial" pitchFamily="34" charset="0"/>
            </a:rPr>
            <a:t>4. </a:t>
          </a:r>
          <a:r>
            <a:rPr lang="en-GB" sz="2400" kern="1200" dirty="0" err="1">
              <a:latin typeface="Arial" pitchFamily="34" charset="0"/>
              <a:cs typeface="Arial" pitchFamily="34" charset="0"/>
            </a:rPr>
            <a:t>uitvoeren</a:t>
          </a:r>
          <a:r>
            <a:rPr lang="en-GB" sz="2400" kern="1200" dirty="0">
              <a:latin typeface="Arial" pitchFamily="34" charset="0"/>
              <a:cs typeface="Arial" pitchFamily="34" charset="0"/>
            </a:rPr>
            <a:t>, </a:t>
          </a:r>
          <a:r>
            <a:rPr lang="en-GB" sz="2400" kern="1200" dirty="0" err="1">
              <a:latin typeface="Arial" pitchFamily="34" charset="0"/>
              <a:cs typeface="Arial" pitchFamily="34" charset="0"/>
            </a:rPr>
            <a:t>monitoren</a:t>
          </a:r>
          <a:r>
            <a:rPr lang="en-GB" sz="2400" kern="1200" dirty="0">
              <a:latin typeface="Arial" pitchFamily="34" charset="0"/>
              <a:cs typeface="Arial" pitchFamily="34" charset="0"/>
            </a:rPr>
            <a:t> en </a:t>
          </a:r>
          <a:r>
            <a:rPr lang="en-GB" sz="2400" kern="1200" dirty="0" err="1">
              <a:latin typeface="Arial" pitchFamily="34" charset="0"/>
              <a:cs typeface="Arial" pitchFamily="34" charset="0"/>
            </a:rPr>
            <a:t>testen</a:t>
          </a:r>
          <a:endParaRPr lang="en-GB" sz="2400" kern="1200" dirty="0">
            <a:latin typeface="Arial" pitchFamily="34" charset="0"/>
            <a:cs typeface="Arial" pitchFamily="34" charset="0"/>
          </a:endParaRPr>
        </a:p>
      </dsp:txBody>
      <dsp:txXfrm>
        <a:off x="1211913" y="1622985"/>
        <a:ext cx="2698473" cy="1279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06FC4-1FAA-4CAE-8D12-125CE43244C7}">
      <dsp:nvSpPr>
        <dsp:cNvPr id="0" name=""/>
        <dsp:cNvSpPr/>
      </dsp:nvSpPr>
      <dsp:spPr>
        <a:xfrm>
          <a:off x="5092031" y="2077650"/>
          <a:ext cx="300433" cy="200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78"/>
              </a:lnTo>
              <a:lnTo>
                <a:pt x="300433" y="200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E6372-4E50-408F-9F3A-F4367CD88A20}">
      <dsp:nvSpPr>
        <dsp:cNvPr id="0" name=""/>
        <dsp:cNvSpPr/>
      </dsp:nvSpPr>
      <dsp:spPr>
        <a:xfrm>
          <a:off x="5092031" y="2077650"/>
          <a:ext cx="300433" cy="78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911"/>
              </a:lnTo>
              <a:lnTo>
                <a:pt x="300433" y="78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AC6BC-777D-4C00-B691-A5993AA69898}">
      <dsp:nvSpPr>
        <dsp:cNvPr id="0" name=""/>
        <dsp:cNvSpPr/>
      </dsp:nvSpPr>
      <dsp:spPr>
        <a:xfrm>
          <a:off x="3835449" y="858113"/>
          <a:ext cx="2057737" cy="362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46"/>
              </a:lnTo>
              <a:lnTo>
                <a:pt x="2057737" y="181946"/>
              </a:lnTo>
              <a:lnTo>
                <a:pt x="2057737" y="362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8AFA-D0BA-4E36-B971-33E145A81997}">
      <dsp:nvSpPr>
        <dsp:cNvPr id="0" name=""/>
        <dsp:cNvSpPr/>
      </dsp:nvSpPr>
      <dsp:spPr>
        <a:xfrm>
          <a:off x="2988064" y="2077650"/>
          <a:ext cx="257253" cy="200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78"/>
              </a:lnTo>
              <a:lnTo>
                <a:pt x="257253" y="200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D3904-512E-4E43-88FC-2BDA077A7AAA}">
      <dsp:nvSpPr>
        <dsp:cNvPr id="0" name=""/>
        <dsp:cNvSpPr/>
      </dsp:nvSpPr>
      <dsp:spPr>
        <a:xfrm>
          <a:off x="2988064" y="2077650"/>
          <a:ext cx="257253" cy="78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911"/>
              </a:lnTo>
              <a:lnTo>
                <a:pt x="257253" y="78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D88B9-ECDC-42CC-AD19-66D051960CCB}">
      <dsp:nvSpPr>
        <dsp:cNvPr id="0" name=""/>
        <dsp:cNvSpPr/>
      </dsp:nvSpPr>
      <dsp:spPr>
        <a:xfrm>
          <a:off x="3674074" y="858113"/>
          <a:ext cx="161375" cy="362024"/>
        </a:xfrm>
        <a:custGeom>
          <a:avLst/>
          <a:gdLst/>
          <a:ahLst/>
          <a:cxnLst/>
          <a:rect l="0" t="0" r="0" b="0"/>
          <a:pathLst>
            <a:path>
              <a:moveTo>
                <a:pt x="161375" y="0"/>
              </a:moveTo>
              <a:lnTo>
                <a:pt x="161375" y="181946"/>
              </a:lnTo>
              <a:lnTo>
                <a:pt x="0" y="181946"/>
              </a:lnTo>
              <a:lnTo>
                <a:pt x="0" y="362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3A867-DB6E-43C3-B3BD-CD452734DB56}">
      <dsp:nvSpPr>
        <dsp:cNvPr id="0" name=""/>
        <dsp:cNvSpPr/>
      </dsp:nvSpPr>
      <dsp:spPr>
        <a:xfrm>
          <a:off x="912885" y="2077650"/>
          <a:ext cx="257253" cy="200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578"/>
              </a:lnTo>
              <a:lnTo>
                <a:pt x="257253" y="200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8AC83-D10B-4145-A9D1-2D4B21E9F973}">
      <dsp:nvSpPr>
        <dsp:cNvPr id="0" name=""/>
        <dsp:cNvSpPr/>
      </dsp:nvSpPr>
      <dsp:spPr>
        <a:xfrm>
          <a:off x="912885" y="2077650"/>
          <a:ext cx="257253" cy="78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911"/>
              </a:lnTo>
              <a:lnTo>
                <a:pt x="257253" y="788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907B4-70D3-4F22-BDC1-59BF8558BF22}">
      <dsp:nvSpPr>
        <dsp:cNvPr id="0" name=""/>
        <dsp:cNvSpPr/>
      </dsp:nvSpPr>
      <dsp:spPr>
        <a:xfrm>
          <a:off x="1598894" y="858113"/>
          <a:ext cx="2236554" cy="362024"/>
        </a:xfrm>
        <a:custGeom>
          <a:avLst/>
          <a:gdLst/>
          <a:ahLst/>
          <a:cxnLst/>
          <a:rect l="0" t="0" r="0" b="0"/>
          <a:pathLst>
            <a:path>
              <a:moveTo>
                <a:pt x="2236554" y="0"/>
              </a:moveTo>
              <a:lnTo>
                <a:pt x="2236554" y="181946"/>
              </a:lnTo>
              <a:lnTo>
                <a:pt x="0" y="181946"/>
              </a:lnTo>
              <a:lnTo>
                <a:pt x="0" y="362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E4839-3243-41F6-B2D8-B59336D77B76}">
      <dsp:nvSpPr>
        <dsp:cNvPr id="0" name=""/>
        <dsp:cNvSpPr/>
      </dsp:nvSpPr>
      <dsp:spPr>
        <a:xfrm>
          <a:off x="1891632" y="601"/>
          <a:ext cx="3887634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Hands On Gemgende Leerweg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leerjaar 3 en 4</a:t>
          </a:r>
        </a:p>
      </dsp:txBody>
      <dsp:txXfrm>
        <a:off x="1891632" y="601"/>
        <a:ext cx="3887634" cy="857512"/>
      </dsp:txXfrm>
    </dsp:sp>
    <dsp:sp modelId="{8290BBA0-0A5C-4B66-9E72-EC1D32A47A4E}">
      <dsp:nvSpPr>
        <dsp:cNvPr id="0" name=""/>
        <dsp:cNvSpPr/>
      </dsp:nvSpPr>
      <dsp:spPr>
        <a:xfrm>
          <a:off x="741382" y="1220138"/>
          <a:ext cx="1715024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Retail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(Tuincentrum)</a:t>
          </a:r>
        </a:p>
      </dsp:txBody>
      <dsp:txXfrm>
        <a:off x="741382" y="1220138"/>
        <a:ext cx="1715024" cy="857512"/>
      </dsp:txXfrm>
    </dsp:sp>
    <dsp:sp modelId="{184A5ED9-DE7E-4EAC-9127-5A643400B8D1}">
      <dsp:nvSpPr>
        <dsp:cNvPr id="0" name=""/>
        <dsp:cNvSpPr/>
      </dsp:nvSpPr>
      <dsp:spPr>
        <a:xfrm>
          <a:off x="1170138" y="2437805"/>
          <a:ext cx="1715024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Klantgericht adviseren en verkopen in het tuincentrum</a:t>
          </a:r>
        </a:p>
      </dsp:txBody>
      <dsp:txXfrm>
        <a:off x="1170138" y="2437805"/>
        <a:ext cx="1715024" cy="857512"/>
      </dsp:txXfrm>
    </dsp:sp>
    <dsp:sp modelId="{6DB7A531-A604-4A90-94B6-F136BB488D75}">
      <dsp:nvSpPr>
        <dsp:cNvPr id="0" name=""/>
        <dsp:cNvSpPr/>
      </dsp:nvSpPr>
      <dsp:spPr>
        <a:xfrm>
          <a:off x="1170138" y="3655472"/>
          <a:ext cx="1715024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Trendbewust inkopen en presenteren in het tuincentrum</a:t>
          </a:r>
        </a:p>
      </dsp:txBody>
      <dsp:txXfrm>
        <a:off x="1170138" y="3655472"/>
        <a:ext cx="1715024" cy="857512"/>
      </dsp:txXfrm>
    </dsp:sp>
    <dsp:sp modelId="{2FBBFDC3-EF23-4BA4-847A-B8478857E892}">
      <dsp:nvSpPr>
        <dsp:cNvPr id="0" name=""/>
        <dsp:cNvSpPr/>
      </dsp:nvSpPr>
      <dsp:spPr>
        <a:xfrm>
          <a:off x="2816562" y="1220138"/>
          <a:ext cx="1715024" cy="85751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Dienstverlening (Kinderboerderij)</a:t>
          </a:r>
        </a:p>
      </dsp:txBody>
      <dsp:txXfrm>
        <a:off x="2816562" y="1220138"/>
        <a:ext cx="1715024" cy="857512"/>
      </dsp:txXfrm>
    </dsp:sp>
    <dsp:sp modelId="{41A1E3E6-20DC-401C-996C-F35579D87744}">
      <dsp:nvSpPr>
        <dsp:cNvPr id="0" name=""/>
        <dsp:cNvSpPr/>
      </dsp:nvSpPr>
      <dsp:spPr>
        <a:xfrm>
          <a:off x="3245318" y="2437805"/>
          <a:ext cx="1715024" cy="85751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i="0" kern="1200">
              <a:solidFill>
                <a:srgbClr val="333399"/>
              </a:solidFill>
            </a:rPr>
            <a:t>Omgevingsgericht beheren en communiceren op de kinderboerderij</a:t>
          </a:r>
        </a:p>
      </dsp:txBody>
      <dsp:txXfrm>
        <a:off x="3245318" y="2437805"/>
        <a:ext cx="1715024" cy="857512"/>
      </dsp:txXfrm>
    </dsp:sp>
    <dsp:sp modelId="{A3D481CD-A7BC-4C04-9DB2-D7B1B4C71431}">
      <dsp:nvSpPr>
        <dsp:cNvPr id="0" name=""/>
        <dsp:cNvSpPr/>
      </dsp:nvSpPr>
      <dsp:spPr>
        <a:xfrm>
          <a:off x="3245318" y="3655472"/>
          <a:ext cx="1715024" cy="85751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Diervriendelijk verzorgen en organiseren op de kinderboerderij</a:t>
          </a:r>
        </a:p>
      </dsp:txBody>
      <dsp:txXfrm>
        <a:off x="3245318" y="3655472"/>
        <a:ext cx="1715024" cy="857512"/>
      </dsp:txXfrm>
    </dsp:sp>
    <dsp:sp modelId="{760E99F4-C287-48AB-8F7C-A86866511692}">
      <dsp:nvSpPr>
        <dsp:cNvPr id="0" name=""/>
        <dsp:cNvSpPr/>
      </dsp:nvSpPr>
      <dsp:spPr>
        <a:xfrm>
          <a:off x="4891741" y="1220138"/>
          <a:ext cx="2002891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Productie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(Aardappelverwerkend bedrijf)</a:t>
          </a:r>
        </a:p>
      </dsp:txBody>
      <dsp:txXfrm>
        <a:off x="4891741" y="1220138"/>
        <a:ext cx="2002891" cy="857512"/>
      </dsp:txXfrm>
    </dsp:sp>
    <dsp:sp modelId="{4B9BE9D7-659E-44D1-BBAA-4971E17D2846}">
      <dsp:nvSpPr>
        <dsp:cNvPr id="0" name=""/>
        <dsp:cNvSpPr/>
      </dsp:nvSpPr>
      <dsp:spPr>
        <a:xfrm>
          <a:off x="5392464" y="2437805"/>
          <a:ext cx="1715024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333399"/>
              </a:solidFill>
            </a:rPr>
            <a:t>Processen analyseren en verbeteren in een aardappelverwerkend bedrijf</a:t>
          </a:r>
        </a:p>
      </dsp:txBody>
      <dsp:txXfrm>
        <a:off x="5392464" y="2437805"/>
        <a:ext cx="1715024" cy="857512"/>
      </dsp:txXfrm>
    </dsp:sp>
    <dsp:sp modelId="{40CB824C-F6E5-4B29-B3C4-A2444B46D8B9}">
      <dsp:nvSpPr>
        <dsp:cNvPr id="0" name=""/>
        <dsp:cNvSpPr/>
      </dsp:nvSpPr>
      <dsp:spPr>
        <a:xfrm>
          <a:off x="5392464" y="3655472"/>
          <a:ext cx="1715024" cy="85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rgbClr val="333399"/>
              </a:solidFill>
            </a:rPr>
            <a:t>Verantwoord producten ontwikkelen en produceren in een aardappelverwerkend bedrijf</a:t>
          </a:r>
        </a:p>
      </dsp:txBody>
      <dsp:txXfrm>
        <a:off x="5392464" y="3655472"/>
        <a:ext cx="1715024" cy="85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0FA7-C533-4E8B-B292-45F794E9A725}" type="datetimeFigureOut">
              <a:rPr lang="nl-NL" smtClean="0"/>
              <a:t>21-5-2014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A4F5D-50D0-41E5-90AA-8233602435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62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7828-3A3A-C14A-8DF5-FFDEC90377E8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2EFC-E146-5540-B3CF-BF08D00FEB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9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3DA2-F782-454A-AA10-90A07C6065C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77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964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Screenshot</a:t>
            </a:r>
            <a:r>
              <a:rPr lang="nl-NL" baseline="0" dirty="0" smtClean="0"/>
              <a:t> is hyperlink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57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50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28 arrangementen</a:t>
            </a:r>
            <a:r>
              <a:rPr lang="nl-NL" baseline="0" dirty="0" smtClean="0"/>
              <a:t> bij meest gebruikte </a:t>
            </a:r>
            <a:r>
              <a:rPr lang="nl-NL" baseline="0" dirty="0" err="1" smtClean="0"/>
              <a:t>PvB’s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26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is hyperlink.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4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751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511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3DA2-F782-454A-AA10-90A07C6065C0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6 </a:t>
            </a:r>
            <a:r>
              <a:rPr lang="en-US" dirty="0" err="1" smtClean="0"/>
              <a:t>vakken</a:t>
            </a:r>
            <a:r>
              <a:rPr lang="en-US" dirty="0" smtClean="0"/>
              <a:t> die </a:t>
            </a:r>
            <a:r>
              <a:rPr lang="en-US" dirty="0" err="1" smtClean="0"/>
              <a:t>onder</a:t>
            </a:r>
            <a:r>
              <a:rPr lang="en-US" baseline="0" dirty="0" smtClean="0"/>
              <a:t> retail, </a:t>
            </a:r>
            <a:r>
              <a:rPr lang="en-US" baseline="0" dirty="0" err="1" smtClean="0"/>
              <a:t>dienstverlening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productie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6 GL-modules.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rgbClr val="000090"/>
                </a:solidFill>
              </a:rPr>
              <a:t>Toelichten Zowel ter voorbereiding van een </a:t>
            </a:r>
            <a:r>
              <a:rPr lang="nl-NL" dirty="0" err="1" smtClean="0">
                <a:solidFill>
                  <a:srgbClr val="000090"/>
                </a:solidFill>
              </a:rPr>
              <a:t>PvB</a:t>
            </a:r>
            <a:r>
              <a:rPr lang="nl-NL" dirty="0" smtClean="0">
                <a:solidFill>
                  <a:srgbClr val="000090"/>
                </a:solidFill>
              </a:rPr>
              <a:t> als remediërend na het afnemen van een </a:t>
            </a:r>
            <a:r>
              <a:rPr lang="nl-NL" dirty="0" err="1" smtClean="0">
                <a:solidFill>
                  <a:srgbClr val="000090"/>
                </a:solidFill>
              </a:rPr>
              <a:t>PvB</a:t>
            </a:r>
            <a:r>
              <a:rPr lang="nl-NL" dirty="0" smtClean="0">
                <a:solidFill>
                  <a:srgbClr val="000090"/>
                </a:solidFill>
              </a:rPr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02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4 modules</a:t>
            </a:r>
            <a:r>
              <a:rPr lang="en-US" baseline="0" dirty="0" smtClean="0"/>
              <a:t> die in </a:t>
            </a:r>
            <a:r>
              <a:rPr lang="en-US" baseline="0" dirty="0" err="1" smtClean="0"/>
              <a:t>schooljaar</a:t>
            </a:r>
            <a:r>
              <a:rPr lang="en-US" baseline="0" dirty="0" smtClean="0"/>
              <a:t> 2013-2014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module </a:t>
            </a:r>
            <a:r>
              <a:rPr lang="en-US" baseline="0" dirty="0" err="1" smtClean="0"/>
              <a:t>komt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zowel</a:t>
            </a:r>
            <a:r>
              <a:rPr lang="en-US" baseline="0" dirty="0" smtClean="0"/>
              <a:t> in BB- 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in KB-variant </a:t>
            </a:r>
            <a:r>
              <a:rPr lang="en-US" baseline="0" dirty="0" err="1" smtClean="0"/>
              <a:t>beschikbaar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782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3DA2-F782-454A-AA10-90A07C6065C0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192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564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001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3DA2-F782-454A-AA10-90A07C6065C0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3DA2-F782-454A-AA10-90A07C6065C0}" type="slidenum">
              <a:rPr lang="nl-NL" smtClean="0"/>
              <a:pPr/>
              <a:t>25</a:t>
            </a:fld>
            <a:endParaRPr lang="nl-N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72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2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Arrangementen</a:t>
            </a:r>
            <a:r>
              <a:rPr lang="nl-NL" baseline="0" dirty="0" smtClean="0"/>
              <a:t> zijn echt als voorbereiding op GP </a:t>
            </a:r>
            <a:r>
              <a:rPr lang="nl-NL" baseline="0" dirty="0" err="1" smtClean="0"/>
              <a:t>PvB</a:t>
            </a:r>
            <a:r>
              <a:rPr lang="nl-NL" baseline="0" dirty="0" smtClean="0"/>
              <a:t> gemaakt.</a:t>
            </a:r>
          </a:p>
          <a:p>
            <a:r>
              <a:rPr lang="nl-NL" baseline="0" dirty="0" smtClean="0"/>
              <a:t>Hands On is op basis van Eindtermen ontwikkeld</a:t>
            </a:r>
            <a:endParaRPr lang="nl-NL" dirty="0" smtClean="0"/>
          </a:p>
          <a:p>
            <a:r>
              <a:rPr lang="nl-NL" dirty="0" smtClean="0"/>
              <a:t>Maar aansluiting zit bijvoorbeeld</a:t>
            </a:r>
            <a:r>
              <a:rPr lang="nl-NL" baseline="0" dirty="0" smtClean="0"/>
              <a:t> in veilig &amp; hygiënisch handelen, product oogsten, verkoop klaar maken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Hands On: puur gebaseerd op eindtermen van examenprogramma,</a:t>
            </a:r>
            <a:r>
              <a:rPr lang="nl-NL" baseline="0" dirty="0" smtClean="0"/>
              <a:t> niet op </a:t>
            </a:r>
            <a:r>
              <a:rPr lang="nl-NL" baseline="0" dirty="0" err="1" smtClean="0"/>
              <a:t>PvB</a:t>
            </a:r>
            <a:r>
              <a:rPr lang="nl-NL" baseline="0" dirty="0" smtClean="0"/>
              <a:t>: dus onafhankelijk van elkaar.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2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Afbeeldingen zijn links naar respectievelijk betreffende </a:t>
            </a:r>
            <a:r>
              <a:rPr lang="nl-NL" dirty="0" err="1" smtClean="0"/>
              <a:t>PvB</a:t>
            </a:r>
            <a:r>
              <a:rPr lang="nl-NL" dirty="0" smtClean="0"/>
              <a:t> en arrangement!!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2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Door</a:t>
            </a:r>
            <a:r>
              <a:rPr lang="nl-NL" baseline="0" dirty="0" smtClean="0"/>
              <a:t> manier van werken wordt relatie gelegd tussen arrangement Groen Proeven en Groen Proeven </a:t>
            </a:r>
            <a:r>
              <a:rPr lang="nl-NL" baseline="0" dirty="0" err="1" smtClean="0"/>
              <a:t>PvB</a:t>
            </a:r>
            <a:r>
              <a:rPr lang="nl-NL" baseline="0" dirty="0" smtClean="0"/>
              <a:t>.</a:t>
            </a:r>
          </a:p>
          <a:p>
            <a:endParaRPr lang="nl-NL" baseline="0" dirty="0" smtClean="0"/>
          </a:p>
          <a:p>
            <a:r>
              <a:rPr lang="nl-NL" baseline="0" dirty="0" smtClean="0"/>
              <a:t>Uitleggen waarom niet 1:1 dezelfde praktijksituatie is gekozen.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80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rgbClr val="000090"/>
                </a:solidFill>
              </a:rPr>
              <a:t>Aanvullend en geen volledig lesmateriaal (methode); eventueel wel uit te breiden tot vervangend lesmateriaal.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02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Maken we een afdruk</a:t>
            </a:r>
            <a:r>
              <a:rPr lang="nl-NL" baseline="0" dirty="0" smtClean="0"/>
              <a:t> van op A4.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2EFC-E146-5540-B3CF-BF08D00FEBFE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77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1403-6E3F-7845-8816-B069022C07FE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8C0D-6191-0744-8E47-4D87301B9B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docentenportal.ontwikkelcentrum.nl/vmbo/didactische-series/arrangementen-groen-proev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wikkelcentrum.nl/startpaginagroenproev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bshop.ontwikkelcentrum.n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kengroen.n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rekengroen.nl/pages/modules/tuincentrum/kwekerij.php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rkgroenonderwijs.n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enkennisnet.nl/Pages/default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roenproeven.n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ontentfabriek.ontwikkelcentrum.nl/shar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enproeven.nl/site/media/PvBsFinal/Plant-Productie/De%20Horticultura/vastgesteld/De%20Horticultura%20docentversie%20definitief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maken.wikiwijs.nl/43899" TargetMode="External"/><Relationship Id="rId7" Type="http://schemas.openxmlformats.org/officeDocument/2006/relationships/hyperlink" Target="http://www.rekengroen.nl/pages/modules/tuincentrum/kwekerij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ontentfabriek.ontwikkelcentrum.nl/share/page/site/cwp/document-details?nodeRef=workspace://SpacesStore/347f6527-84fc-4d2b-8f1a-28d06a27bdf3&amp;executeAction=onActionRepositoryPreview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4291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5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 Proeven</a:t>
            </a:r>
            <a:br>
              <a:rPr lang="nl-NL" sz="5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nl-NL" sz="5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sz="5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leermiddelen van het </a:t>
            </a:r>
            <a:endParaRPr lang="nl-NL" sz="50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396" y="3912728"/>
            <a:ext cx="1905008" cy="126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ijdelijke aanduiding voor inhoud 4" descr="Logo_groenproeven.jpg"/>
          <p:cNvPicPr>
            <a:picLocks noChangeAspect="1"/>
          </p:cNvPicPr>
          <p:nvPr/>
        </p:nvPicPr>
        <p:blipFill>
          <a:blip r:embed="rId4"/>
          <a:srcRect l="-994" r="-994"/>
          <a:stretch>
            <a:fillRect/>
          </a:stretch>
        </p:blipFill>
        <p:spPr>
          <a:xfrm rot="20893667">
            <a:off x="2283596" y="3886807"/>
            <a:ext cx="2135939" cy="10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arrangement: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uitgesplitst naar de drie leerwegen van het </a:t>
            </a:r>
            <a:r>
              <a:rPr lang="nl-NL" sz="27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vmbo</a:t>
            </a:r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BB, KB en GL;</a:t>
            </a:r>
          </a:p>
          <a:p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Sluit aan bij een van de vijf contextvelden: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sz="23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Dier en Zorg</a:t>
            </a:r>
            <a:r>
              <a:rPr lang="nl-NL" sz="23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nl-NL" sz="23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nl-NL" sz="23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 en Creatie</a:t>
            </a:r>
            <a:r>
              <a:rPr lang="nl-NL" sz="23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nl-NL" sz="23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nl-NL" sz="23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en Productie</a:t>
            </a:r>
            <a:r>
              <a:rPr lang="nl-NL" sz="23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nl-NL" sz="23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nl-NL" sz="23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Leefomgeving en Recreatie;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sz="23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Voeding en Gezondheid;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sz="23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Groenbreed</a:t>
            </a:r>
            <a:r>
              <a:rPr lang="nl-NL" sz="23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Bevat digitaal lesmateriaal in een vaste volgorde;</a:t>
            </a:r>
          </a:p>
          <a:p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Bevat diagnostische toetsen: ‘Test je kennis’ en ‘Laten zien’</a:t>
            </a:r>
          </a:p>
          <a:p>
            <a:endParaRPr lang="nl-NL" dirty="0"/>
          </a:p>
        </p:txBody>
      </p:sp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Piramide van Miller en </a:t>
            </a:r>
            <a:br>
              <a:rPr lang="nl-NL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 arrangement</a:t>
            </a:r>
            <a:endParaRPr lang="nl-NL" dirty="0">
              <a:solidFill>
                <a:srgbClr val="000090"/>
              </a:solidFill>
            </a:endParaRPr>
          </a:p>
        </p:txBody>
      </p:sp>
      <p:pic>
        <p:nvPicPr>
          <p:cNvPr id="4" name="Tijdelijke aanduiding voor inhoud 3" descr="Piramide Miller2.bmp"/>
          <p:cNvPicPr>
            <a:picLocks noChangeAspect="1"/>
          </p:cNvPicPr>
          <p:nvPr/>
        </p:nvPicPr>
        <p:blipFill>
          <a:blip r:embed="rId4"/>
          <a:srcRect l="-10140" r="-10140"/>
          <a:stretch>
            <a:fillRect/>
          </a:stretch>
        </p:blipFill>
        <p:spPr>
          <a:xfrm>
            <a:off x="457200" y="2636912"/>
            <a:ext cx="4114800" cy="2262982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V="1">
            <a:off x="3779912" y="3768403"/>
            <a:ext cx="1368152" cy="812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3563888" y="3645024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203848" y="3645024"/>
            <a:ext cx="1944216" cy="1254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1694"/>
            <a:ext cx="1589913" cy="506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echte verbindingslijn met pijl 10"/>
          <p:cNvCxnSpPr/>
          <p:nvPr/>
        </p:nvCxnSpPr>
        <p:spPr>
          <a:xfrm flipV="1">
            <a:off x="2924200" y="2636912"/>
            <a:ext cx="4956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3242523" y="22480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PvB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 in de klas</a:t>
            </a:r>
            <a:endParaRPr lang="nl-NL" sz="3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nl-NL" sz="26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Rageni</a:t>
            </a:r>
            <a:r>
              <a:rPr lang="nl-NL" sz="26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6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Goeptar</a:t>
            </a:r>
            <a:endParaRPr lang="nl-NL" sz="2600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http://docentenportal.ontwikkelcentrum.nl/vmbo/didactische-series/arrangementen-groen-proeven/</a:t>
            </a:r>
          </a:p>
          <a:p>
            <a:pPr marL="0" indent="0">
              <a:buNone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38670"/>
            <a:ext cx="5219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arrangementen</a:t>
            </a:r>
            <a:endParaRPr lang="nl-NL" sz="3556" dirty="0">
              <a:solidFill>
                <a:srgbClr val="000090"/>
              </a:solidFill>
            </a:endParaRPr>
          </a:p>
        </p:txBody>
      </p:sp>
      <p:pic>
        <p:nvPicPr>
          <p:cNvPr id="4" name="Tijdelijke aanduiding voor inhoud 3" descr="lyceum(1).jpg"/>
          <p:cNvPicPr>
            <a:picLocks noGrp="1" noChangeAspect="1"/>
          </p:cNvPicPr>
          <p:nvPr>
            <p:ph idx="1"/>
          </p:nvPr>
        </p:nvPicPr>
        <p:blipFill>
          <a:blip r:embed="rId4"/>
          <a:srcRect l="-12429" r="-12429"/>
          <a:stretch>
            <a:fillRect/>
          </a:stretch>
        </p:blipFill>
        <p:spPr>
          <a:xfrm>
            <a:off x="451241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Overzicht Arrangementen Groen Proeven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07901"/>
              </p:ext>
            </p:extLst>
          </p:nvPr>
        </p:nvGraphicFramePr>
        <p:xfrm>
          <a:off x="179512" y="836712"/>
          <a:ext cx="8712967" cy="60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080"/>
                <a:gridCol w="4258101"/>
                <a:gridCol w="2551786"/>
              </a:tblGrid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Contextveld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Naam arrangement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Naam </a:t>
                      </a:r>
                      <a:r>
                        <a:rPr lang="nl-NL" sz="1200" dirty="0" err="1" smtClean="0">
                          <a:effectLst/>
                        </a:rPr>
                        <a:t>PvB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/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Dier en Zorg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Dierenparadijs    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Welzijn dieren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Dier en Zorg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 manege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manege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Dier en Zorg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Konijnenpraat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beestenboel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Dier en Zorg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Zorg voor dieren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dierenkliniek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Dier en Zorg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Fit </a:t>
                      </a:r>
                      <a:r>
                        <a:rPr lang="nl-NL" sz="1200" dirty="0" err="1">
                          <a:effectLst/>
                        </a:rPr>
                        <a:t>for</a:t>
                      </a:r>
                      <a:r>
                        <a:rPr lang="nl-NL" sz="1200" dirty="0">
                          <a:effectLst/>
                        </a:rPr>
                        <a:t> Animals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Dierenmanieren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</a:rPr>
                        <a:t>Groenbreed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Een kansrijke neventak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Gagelkamp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</a:rPr>
                        <a:t>Groenbreed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Naar de wensen van de klant  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klant is koning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</a:rPr>
                        <a:t>Groenbreed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Het beste idee van Nederland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mini onderneming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chemeClr val="tx1"/>
                          </a:solidFill>
                          <a:effectLst/>
                        </a:rPr>
                        <a:t>Groenbreed</a:t>
                      </a:r>
                      <a:endParaRPr lang="nl-NL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Nestkasten in soorten en maten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Vlieg er maar in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tx1"/>
                          </a:solidFill>
                          <a:effectLst/>
                        </a:rPr>
                        <a:t>Groenbreed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Thema avond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High tea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tx1"/>
                          </a:solidFill>
                          <a:effectLst/>
                        </a:rPr>
                        <a:t>Groenbreed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Buitengewoon genieten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Outdoor </a:t>
                      </a:r>
                      <a:r>
                        <a:rPr lang="nl-NL" sz="1200" dirty="0" err="1">
                          <a:effectLst/>
                        </a:rPr>
                        <a:t>inspiration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FF99"/>
                    </a:solidFill>
                  </a:tcPr>
                </a:tc>
              </a:tr>
              <a:tr h="16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Leefomgeving en Recreatie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Onderhoud tuinen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Onderhouden tuinen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Leefomgeving en Recreatie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Aanleg tuinen 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Aanleg tuinen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Leefomgeving en Recreatie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Buitenwerk in het groen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Buitenwerk in de buurt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Leefomgeving en Recreatie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Tuinonderhoud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Een onderhoudsavontuur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Leefomgeving en Recreatie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Kabouterland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Het is hier fantastisch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chemeClr val="accent3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Ontwerp en 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Handgebonden bloemwerk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klant in de bloemenwinkel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Ontwerp en 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Verzorgen kamerplanten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Plantadorus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Ontwerp en 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Gestoken Bloemwerk    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blitse biedermeier 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Ontwerp en 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Dagelijkse verzorging in de bloemenwinkel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Uitpakken en wegzetten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Ontwerp en Creatie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Ingewikkelde technieken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bloemschiktopper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99FF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Plant en Productie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Planten vermeerderen voor de verkoop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De plant en de Klant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Plant en Productie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bg1"/>
                          </a:solidFill>
                          <a:effectLst/>
                        </a:rPr>
                        <a:t>Seizoensbeplanting</a:t>
                      </a: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 kweken voor de verkoop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De kweker maakt er meer van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Plant en Productie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bg1"/>
                          </a:solidFill>
                          <a:effectLst/>
                        </a:rPr>
                        <a:t>Verskoop</a:t>
                      </a: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 Groente &amp; Fruit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chemeClr val="bg1"/>
                          </a:solidFill>
                          <a:effectLst/>
                        </a:rPr>
                        <a:t>Horticultura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Plant en Productie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Stekken doe je zo!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  <a:effectLst/>
                        </a:rPr>
                        <a:t>Als een stekker</a:t>
                      </a:r>
                      <a:endParaRPr lang="nl-NL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FF0000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Voeding en Gezondheid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Toetjes trends    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Grootmoeders toetjes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Voeding en Gezondheid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Gezonde kost  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pizzabakker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</a:tr>
              <a:tr h="1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Voeding en Gezondheid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Controle in de keuken</a:t>
                      </a:r>
                      <a:endParaRPr lang="nl-NL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 smaakpolitie</a:t>
                      </a:r>
                      <a:endParaRPr lang="nl-NL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3761" marR="33761" marT="0" marB="0" anchor="b">
                    <a:solidFill>
                      <a:srgbClr val="B382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Startpagina Arrangementen Groen Proeven</a:t>
            </a:r>
            <a:endParaRPr lang="nl-NL" sz="3600" dirty="0">
              <a:solidFill>
                <a:srgbClr val="000090"/>
              </a:solidFill>
            </a:endParaRPr>
          </a:p>
        </p:txBody>
      </p:sp>
      <p:pic>
        <p:nvPicPr>
          <p:cNvPr id="5" name="Tijdelijke aanduiding voor inhoud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0"/>
            <a:ext cx="7093784" cy="4525963"/>
          </a:xfrm>
        </p:spPr>
      </p:pic>
    </p:spTree>
    <p:extLst>
      <p:ext uri="{BB962C8B-B14F-4D97-AF65-F5344CB8AC3E}">
        <p14:creationId xmlns:p14="http://schemas.microsoft.com/office/powerpoint/2010/main" val="765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Extra: folio!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aanleiding van de vraag van een school hebben we een foliovariant ontwikkeld van de Arrangementen Groen Proeven.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://webshop.ontwikkelcentrum.nl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product is een </a:t>
            </a:r>
            <a:r>
              <a:rPr lang="nl-NL" sz="28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leermiddel en bestaat uit 3 onderdelen: </a:t>
            </a:r>
          </a:p>
          <a:p>
            <a:pPr lvl="1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Theorieboek</a:t>
            </a:r>
          </a:p>
          <a:p>
            <a:pPr lvl="1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Werkbladen en opdrachten</a:t>
            </a:r>
          </a:p>
          <a:p>
            <a:pPr lvl="1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€10,50 per stuk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Afbeelding 3" descr="http://stoc-syn-01/synergy/docs/DocBinBlob.aspx?ID=%7b96c459bf-4749-4e24-aa24-f6240b8baee3%7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076" y="4198962"/>
            <a:ext cx="14192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stoc-syn-01/synergy/docs/DocBinBlob.aspx?ID=%7b8356e724-40ce-4fc8-b050-6cf30def0f05%7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332" y="4332312"/>
            <a:ext cx="2419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stoc-syn-01/synergy/docs/DocBinBlob.aspx?ID=%7b1bc0f1ba-42a6-47cf-bbb7-75b3c14543fb%7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6716" y="4198962"/>
            <a:ext cx="1409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logo1.jpg"/>
          <p:cNvPicPr>
            <a:picLocks noChangeAspect="1"/>
          </p:cNvPicPr>
          <p:nvPr/>
        </p:nvPicPr>
        <p:blipFill>
          <a:blip r:embed="rId3" cstate="print"/>
          <a:srcRect l="74219" t="68755"/>
          <a:stretch>
            <a:fillRect/>
          </a:stretch>
        </p:blipFill>
        <p:spPr>
          <a:xfrm>
            <a:off x="6786578" y="4715799"/>
            <a:ext cx="2357422" cy="2142201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804520" y="1761308"/>
            <a:ext cx="6853676" cy="4476004"/>
          </a:xfrm>
        </p:spPr>
        <p:txBody>
          <a:bodyPr>
            <a:normAutofit fontScale="92500"/>
          </a:bodyPr>
          <a:lstStyle/>
          <a:p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Leerlingen voorbereiden op Landbouw-breed op juiste niveau </a:t>
            </a:r>
          </a:p>
          <a:p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 / KB / BB – referentiekader vmbo-groen</a:t>
            </a:r>
          </a:p>
          <a:p>
            <a:pPr lvl="1"/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 &amp; vaardigheden </a:t>
            </a:r>
            <a:b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(toetsing: SE en CSPE)</a:t>
            </a:r>
          </a:p>
          <a:p>
            <a:pPr lvl="1"/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Competenties </a:t>
            </a:r>
            <a:b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(toetsing: Groen Proeve </a:t>
            </a:r>
            <a:r>
              <a:rPr lang="nl-NL" sz="2800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8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leerlingen laten wennen aan deze manier van toetsen (Laten zien opdracht).</a:t>
            </a:r>
          </a:p>
          <a:p>
            <a:endParaRPr lang="nl-NL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ambities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4" descr="Hands On - BB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1129544" cy="1270040"/>
          </a:xfrm>
          <a:prstGeom prst="rect">
            <a:avLst/>
          </a:prstGeom>
        </p:spPr>
      </p:pic>
      <p:pic>
        <p:nvPicPr>
          <p:cNvPr id="8" name="Afbeelding 7" descr="Hands On KB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526" y="3140968"/>
            <a:ext cx="1127342" cy="1267564"/>
          </a:xfrm>
          <a:prstGeom prst="rect">
            <a:avLst/>
          </a:prstGeom>
        </p:spPr>
      </p:pic>
      <p:pic>
        <p:nvPicPr>
          <p:cNvPr id="10" name="Tijdelijke aanduiding voor inhoud 4" descr="Hands On - BB-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526" y="5013176"/>
            <a:ext cx="1176928" cy="132169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272262" y="1222986"/>
            <a:ext cx="52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GL</a:t>
            </a:r>
            <a:endParaRPr lang="nl-NL" sz="16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272262" y="3140968"/>
            <a:ext cx="52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KB</a:t>
            </a:r>
            <a:endParaRPr lang="nl-NL" sz="16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282794" y="5013176"/>
            <a:ext cx="52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BB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20616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GL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77149"/>
              </p:ext>
            </p:extLst>
          </p:nvPr>
        </p:nvGraphicFramePr>
        <p:xfrm>
          <a:off x="418637" y="1538171"/>
          <a:ext cx="7848872" cy="451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Tijdelijke aanduiding voor inhoud 4" descr="Hands On - BB-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404664"/>
            <a:ext cx="1008112" cy="11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Leermiddelen i.r.t. </a:t>
            </a:r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OGW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69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119664" y="49858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65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werken we naartoe?</a:t>
            </a:r>
            <a:endParaRPr lang="nl-NL" b="1" dirty="0">
              <a:solidFill>
                <a:srgbClr val="F659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372200" y="26078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65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sta ik nu?</a:t>
            </a:r>
            <a:endParaRPr lang="nl-NL" b="1" dirty="0">
              <a:solidFill>
                <a:srgbClr val="F659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98319" y="26078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65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nu verder?</a:t>
            </a:r>
            <a:endParaRPr lang="nl-NL" b="1" dirty="0">
              <a:solidFill>
                <a:srgbClr val="F659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3" r="22963"/>
          <a:stretch/>
        </p:blipFill>
        <p:spPr bwMode="auto">
          <a:xfrm>
            <a:off x="1279877" y="5192211"/>
            <a:ext cx="160982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45"/>
          <a:stretch/>
        </p:blipFill>
        <p:spPr bwMode="auto">
          <a:xfrm>
            <a:off x="494605" y="3849480"/>
            <a:ext cx="8521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46873"/>
          <a:stretch/>
        </p:blipFill>
        <p:spPr bwMode="auto">
          <a:xfrm>
            <a:off x="591423" y="4609186"/>
            <a:ext cx="1387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BB en KB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132856"/>
            <a:ext cx="7643192" cy="3993307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 voeding</a:t>
            </a:r>
            <a:endParaRPr lang="nl-NL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 </a:t>
            </a:r>
            <a:r>
              <a:rPr lang="nl-NL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tuincentrum</a:t>
            </a:r>
          </a:p>
          <a:p>
            <a:r>
              <a:rPr lang="nl-NL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 kwekerij</a:t>
            </a:r>
          </a:p>
          <a:p>
            <a:r>
              <a:rPr lang="nl-NL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Dierverzorger</a:t>
            </a:r>
          </a:p>
          <a:p>
            <a:r>
              <a:rPr lang="nl-NL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nl-NL" dirty="0"/>
          </a:p>
        </p:txBody>
      </p:sp>
      <p:pic>
        <p:nvPicPr>
          <p:cNvPr id="7" name="Afbeelding 6" descr="Hands On KB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748"/>
            <a:ext cx="1127342" cy="1267564"/>
          </a:xfrm>
          <a:prstGeom prst="rect">
            <a:avLst/>
          </a:prstGeom>
        </p:spPr>
      </p:pic>
      <p:pic>
        <p:nvPicPr>
          <p:cNvPr id="8" name="Tijdelijke aanduiding voor inhoud 4" descr="Hands On - BB-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60748"/>
            <a:ext cx="1176928" cy="13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 tussen leerwegen</a:t>
            </a:r>
            <a:endParaRPr lang="nl-NL" sz="3600" dirty="0">
              <a:solidFill>
                <a:srgbClr val="F659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896544"/>
          </a:xfrm>
        </p:spPr>
        <p:txBody>
          <a:bodyPr>
            <a:noAutofit/>
          </a:bodyPr>
          <a:lstStyle/>
          <a:p>
            <a:pPr fontAlgn="t"/>
            <a:r>
              <a:rPr lang="nl-NL" sz="23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Kernelementen</a:t>
            </a:r>
          </a:p>
          <a:p>
            <a:pPr lvl="1" fontAlgn="t"/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GL: vakoverstijgende vaardigheden vanuit brede bedrijfscontext</a:t>
            </a:r>
          </a:p>
          <a:p>
            <a:pPr lvl="1" fontAlgn="t"/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 en KB: Beroepsbeoefenaar; </a:t>
            </a:r>
            <a:b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3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t"/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KB: Groot &gt; Klein; 	BB: Klein &gt; Groot</a:t>
            </a:r>
            <a:b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KB: Kwekerij &gt; Plant; 	BB: Plant &gt; Kwekerij</a:t>
            </a:r>
          </a:p>
          <a:p>
            <a:pPr lvl="1" fontAlgn="t"/>
            <a:endParaRPr lang="nl-NL" sz="23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t"/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Praktijk </a:t>
            </a: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 meer </a:t>
            </a: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centraal dan in GL</a:t>
            </a:r>
            <a:endParaRPr lang="nl-NL" sz="23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t">
              <a:buNone/>
            </a:pP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KB</a:t>
            </a: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50% </a:t>
            </a: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kennis; </a:t>
            </a: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oefeningen</a:t>
            </a: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BB: </a:t>
            </a: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kennis; 70</a:t>
            </a: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oefeningen (in tijd)</a:t>
            </a:r>
            <a:b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3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3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GL: 70% kennis; 30% oefeningen</a:t>
            </a:r>
            <a:endParaRPr lang="nl-NL" sz="23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t"/>
            <a:endParaRPr lang="nl-NL" sz="23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nl-NL" sz="23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endParaRPr lang="en-US" sz="23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6600"/>
                </a:solidFill>
              </a:rPr>
              <a:t>Rekengroen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1420"/>
            <a:ext cx="7644928" cy="50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489">
            <a:off x="220155" y="4088549"/>
            <a:ext cx="1837191" cy="262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8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instrumenten kwaliteit VMBO-groen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333399"/>
                </a:solidFill>
                <a:hlinkClick r:id="rId3"/>
              </a:rPr>
              <a:t>http</a:t>
            </a:r>
            <a:r>
              <a:rPr lang="nl-NL" sz="2800" dirty="0">
                <a:solidFill>
                  <a:srgbClr val="333399"/>
                </a:solidFill>
                <a:hlinkClick r:id="rId3"/>
              </a:rPr>
              <a:t>://</a:t>
            </a:r>
            <a:r>
              <a:rPr lang="nl-NL" sz="2800" dirty="0" smtClean="0">
                <a:solidFill>
                  <a:srgbClr val="333399"/>
                </a:solidFill>
                <a:hlinkClick r:id="rId3"/>
              </a:rPr>
              <a:t>www.sterkgroenonderwijs.nl/</a:t>
            </a:r>
            <a:r>
              <a:rPr lang="nl-NL" sz="2800" dirty="0" smtClean="0">
                <a:solidFill>
                  <a:srgbClr val="333399"/>
                </a:solidFill>
              </a:rPr>
              <a:t> </a:t>
            </a:r>
            <a:endParaRPr lang="nl-NL" sz="2800" dirty="0">
              <a:solidFill>
                <a:srgbClr val="3333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5558274"/>
            <a:ext cx="7010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terkgroenonderwijs.nl/dynamic/media/4/images/infographic_kle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4652"/>
            <a:ext cx="7658472" cy="31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Toegang tot de leermiddelen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startpagina’s op </a:t>
            </a:r>
            <a:r>
              <a:rPr lang="nl-NL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Groenkennisnet</a:t>
            </a:r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nl-NL" sz="2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www.groenkennisnet.nl/Pages/default.aspx</a:t>
            </a:r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nl-NL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Arrangementen ook via Groenproeven:</a:t>
            </a:r>
          </a:p>
          <a:p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www.groenproeven.nl</a:t>
            </a:r>
            <a:r>
              <a:rPr lang="nl-NL" sz="28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5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68755"/>
          <a:stretch>
            <a:fillRect/>
          </a:stretch>
        </p:blipFill>
        <p:spPr>
          <a:xfrm>
            <a:off x="6786578" y="4715799"/>
            <a:ext cx="2357422" cy="2142201"/>
          </a:xfrm>
          <a:prstGeom prst="rect">
            <a:avLst/>
          </a:prstGeom>
        </p:spPr>
      </p:pic>
      <p:sp>
        <p:nvSpPr>
          <p:cNvPr id="18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417638"/>
            <a:ext cx="7067128" cy="5252938"/>
          </a:xfrm>
        </p:spPr>
        <p:txBody>
          <a:bodyPr>
            <a:noAutofit/>
          </a:bodyPr>
          <a:lstStyle/>
          <a:p>
            <a:r>
              <a:rPr lang="nl-NL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die nog in ontwikkeling zijn.</a:t>
            </a:r>
          </a:p>
          <a:p>
            <a:r>
              <a:rPr lang="nl-NL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naar: </a:t>
            </a:r>
            <a:r>
              <a:rPr lang="nl-NL" sz="2200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http://contentfabriek.ontwikkelcentrum.nl/share</a:t>
            </a:r>
            <a:endParaRPr lang="nl-NL" sz="22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2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</a:t>
            </a:r>
            <a:r>
              <a:rPr lang="nl-NL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met:</a:t>
            </a:r>
          </a:p>
          <a:p>
            <a:pPr lvl="1"/>
            <a:r>
              <a:rPr lang="nl-NL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</a:t>
            </a:r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Hands On (let op </a:t>
            </a:r>
            <a:r>
              <a:rPr lang="nl-NL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hoofdletters)</a:t>
            </a:r>
          </a:p>
          <a:p>
            <a:pPr lvl="1"/>
            <a:r>
              <a:rPr lang="nl-NL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wachtwoord: Hands (let op hoofdletter)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aan de linkerkant van het scherm op de link “Contentfabriek”</a:t>
            </a:r>
          </a:p>
          <a:p>
            <a:pPr lvl="0"/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linksboven op “Onderhanden werk”</a:t>
            </a:r>
          </a:p>
          <a:p>
            <a:pPr lvl="0"/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voor een module</a:t>
            </a:r>
          </a:p>
          <a:p>
            <a:pPr lvl="0"/>
            <a:r>
              <a:rPr lang="nl-NL" sz="2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rechtsboven op preview (het oog)</a:t>
            </a:r>
          </a:p>
          <a:p>
            <a:pPr marL="0" indent="0">
              <a:buNone/>
            </a:pPr>
            <a:endParaRPr lang="nl-NL" sz="22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Hands On BB en KB bekijken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Hands On KB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526" y="2395340"/>
            <a:ext cx="1127342" cy="1267564"/>
          </a:xfrm>
          <a:prstGeom prst="rect">
            <a:avLst/>
          </a:prstGeom>
        </p:spPr>
      </p:pic>
      <p:pic>
        <p:nvPicPr>
          <p:cNvPr id="7" name="Tijdelijke aanduiding voor inhoud 4" descr="Hands On - BB-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526" y="4267548"/>
            <a:ext cx="1176928" cy="13216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272262" y="2395340"/>
            <a:ext cx="52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KB</a:t>
            </a:r>
            <a:endParaRPr lang="nl-NL" sz="1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282794" y="4267548"/>
            <a:ext cx="52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BB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4439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6600"/>
                </a:solidFill>
              </a:rPr>
              <a:t>Vragen</a:t>
            </a:r>
            <a:endParaRPr lang="nl-NL" dirty="0">
              <a:solidFill>
                <a:srgbClr val="000090"/>
              </a:solidFill>
            </a:endParaRPr>
          </a:p>
        </p:txBody>
      </p:sp>
      <p:pic>
        <p:nvPicPr>
          <p:cNvPr id="4" name="Tijdelijke aanduiding voor inhoud 3" descr="16896961-3d-mensen--mannen-persoon-met-vraagtekens-en-een-gloeilamp-verstand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7285" r="-47285"/>
          <a:stretch>
            <a:fillRect/>
          </a:stretch>
        </p:blipFill>
        <p:spPr>
          <a:xfrm>
            <a:off x="1475656" y="2060848"/>
            <a:ext cx="6554215" cy="3604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</a:t>
            </a:r>
            <a:endParaRPr lang="nl-NL" sz="3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11560" y="1417639"/>
            <a:ext cx="8075240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Competenties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 en overleggen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Vakdeskundigheid toepassen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Plannen en organiseren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 leveren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endParaRPr lang="nl-NL" sz="20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Oogstrijpheidstadia van diverse producten kennen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000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nl-NL" sz="20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oogsten met de juiste gereedschappen en middelen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Producten verkoop klaar kunnen maken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Administratieve handelingen kunnen uitvoeren</a:t>
            </a:r>
          </a:p>
          <a:p>
            <a:pPr lvl="1"/>
            <a:endParaRPr lang="nl-NL" sz="20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endParaRPr lang="nl-NL" sz="20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Geconcentreerd en veilig werken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Nauwkeurig en op tijd werken</a:t>
            </a:r>
            <a:endParaRPr lang="nl-NL" sz="20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─"/>
            </a:pPr>
            <a:endParaRPr lang="nl-NL" sz="20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nl-NL" sz="39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</a:t>
            </a:r>
            <a:endParaRPr lang="nl-NL" sz="3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11560" y="1417639"/>
            <a:ext cx="80752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 Groen Proeven </a:t>
            </a:r>
            <a:r>
              <a:rPr lang="nl-NL" sz="20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Verskoop</a:t>
            </a: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Groente en Fruit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 aansluiting competenties en kennis, vaardigheden en houding</a:t>
            </a:r>
          </a:p>
          <a:p>
            <a:pPr marL="1028700" lvl="1" indent="-571500">
              <a:buFont typeface="Arial" panose="020B0604020202020204" pitchFamily="34" charset="0"/>
              <a:buChar char="─"/>
            </a:pPr>
            <a:r>
              <a:rPr lang="nl-NL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Docentenhandleiding </a:t>
            </a:r>
            <a:r>
              <a:rPr lang="nl-NL" sz="20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PvB</a:t>
            </a:r>
            <a:endParaRPr lang="nl-NL" sz="20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─"/>
            </a:pPr>
            <a:endParaRPr lang="nl-NL" sz="20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On-module Kwekerij (BB en KB)</a:t>
            </a:r>
          </a:p>
          <a:p>
            <a:pPr marL="800100" lvl="1" indent="-342900">
              <a:buFont typeface="Arial" panose="020B0604020202020204" pitchFamily="34" charset="0"/>
              <a:buChar char="─"/>
            </a:pPr>
            <a:r>
              <a:rPr lang="nl-NL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Vakinhoudelijke aansluiting o.b.v. Examenprogramma </a:t>
            </a:r>
            <a:r>
              <a:rPr lang="nl-NL" sz="20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Landbouw-breed</a:t>
            </a:r>
          </a:p>
          <a:p>
            <a:endParaRPr lang="nl-NL" sz="20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Rekengroen</a:t>
            </a:r>
          </a:p>
          <a:p>
            <a:pPr marL="800100" lvl="2" indent="-342900">
              <a:buFont typeface="Arial" panose="020B0604020202020204" pitchFamily="34" charset="0"/>
              <a:buChar char="─"/>
            </a:pPr>
            <a:r>
              <a:rPr lang="nl-NL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Vakinhoudelijke aansluiting o.b.v. Examenprogramma Landbouw-breed</a:t>
            </a:r>
          </a:p>
          <a:p>
            <a:pPr lvl="1"/>
            <a:endParaRPr lang="nl-NL" sz="3900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nl-NL" sz="39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 koppeling</a:t>
            </a:r>
            <a:b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Horticultura</a:t>
            </a:r>
            <a:endParaRPr lang="nl-NL" sz="36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t="10694"/>
          <a:stretch/>
        </p:blipFill>
        <p:spPr bwMode="auto">
          <a:xfrm>
            <a:off x="5327038" y="1988840"/>
            <a:ext cx="3802604" cy="26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8" b="87801"/>
          <a:stretch/>
        </p:blipFill>
        <p:spPr bwMode="auto">
          <a:xfrm>
            <a:off x="5643504" y="1771651"/>
            <a:ext cx="3043296" cy="3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2" y="1417638"/>
            <a:ext cx="4666200" cy="33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79935"/>
            <a:ext cx="2329053" cy="332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Arrangementen Groen Proeven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Doelgroep</a:t>
            </a: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Bovenbouw leerlingen vmbo-groen.</a:t>
            </a:r>
          </a:p>
          <a:p>
            <a:r>
              <a:rPr lang="nl-NL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oorbereiden op het afleggen van de Proeve van 	Bekwaamheid.</a:t>
            </a:r>
          </a:p>
          <a:p>
            <a:r>
              <a:rPr lang="nl-NL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Opzet</a:t>
            </a: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buNone/>
            </a:pP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Kennis, vaardigheden en attituden benodigd voor een </a:t>
            </a:r>
            <a:r>
              <a:rPr lang="nl-NL" sz="24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worden kort aangestipt in arrangement. Leerlingen verwerven (of herhalen) kennis, oefenen vaardigheden en attitudes aan de hand van opdrachten en authentieke praktijksituaties. </a:t>
            </a:r>
          </a:p>
          <a:p>
            <a:pPr marL="457200" lvl="1" indent="0">
              <a:buNone/>
            </a:pP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afloop reflectie: Ben ik klaar voor </a:t>
            </a:r>
            <a:r>
              <a:rPr lang="nl-NL" sz="24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Arrangementen Groen Proeven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is het project Arrangementen Groen Proeven te werk gegaan?</a:t>
            </a:r>
          </a:p>
          <a:p>
            <a:pPr lvl="1"/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docentenhandleiding bij GP </a:t>
            </a:r>
            <a:r>
              <a:rPr lang="nl-NL" sz="27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staat beschreven welke kennis, vaardigheden en competenties een leerling moet beheersen voordat hij/zij aan GP </a:t>
            </a:r>
            <a:r>
              <a:rPr lang="nl-NL" sz="27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deelgenomen kan worden</a:t>
            </a:r>
          </a:p>
          <a:p>
            <a:pPr marL="457200" lvl="1" indent="0">
              <a:buNone/>
            </a:pPr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uitgangspunt voor arrangement bij de GP </a:t>
            </a:r>
            <a:r>
              <a:rPr lang="nl-NL" sz="27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endParaRPr lang="nl-NL" sz="27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27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Praktijksituatie Arrangement Gr Proeven ≠ Praktijksituatie Groen Proeven </a:t>
            </a:r>
            <a:r>
              <a:rPr lang="nl-NL" sz="27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endParaRPr lang="nl-N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1.jpg"/>
          <p:cNvPicPr>
            <a:picLocks noChangeAspect="1"/>
          </p:cNvPicPr>
          <p:nvPr/>
        </p:nvPicPr>
        <p:blipFill>
          <a:blip r:embed="rId3" cstate="print"/>
          <a:srcRect l="74219" t="76035"/>
          <a:stretch>
            <a:fillRect/>
          </a:stretch>
        </p:blipFill>
        <p:spPr>
          <a:xfrm>
            <a:off x="6786578" y="5214950"/>
            <a:ext cx="2357422" cy="1643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Arrangementen Groen Proeven</a:t>
            </a:r>
            <a:endParaRPr lang="nl-NL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en diagnose komen terug in verschillende stappen in het arrangement</a:t>
            </a:r>
          </a:p>
          <a:p>
            <a:pPr lvl="1"/>
            <a:r>
              <a:rPr lang="nl-NL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Vooruitkijken</a:t>
            </a:r>
          </a:p>
          <a:p>
            <a:pPr lvl="2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ik doen?</a:t>
            </a:r>
          </a:p>
          <a:p>
            <a:pPr lvl="2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sta ik? Bespreken met leerling wat hij/zij (al) beheerst</a:t>
            </a:r>
          </a:p>
          <a:p>
            <a:pPr lvl="2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Specifiek richten op beheersing van ontbrekende kennis, vaardigheden en attituden</a:t>
            </a:r>
          </a:p>
          <a:p>
            <a:pPr lvl="1"/>
            <a:r>
              <a:rPr lang="nl-NL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Diagnostische </a:t>
            </a:r>
            <a:r>
              <a:rPr lang="nl-NL" sz="24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toetsmomenten</a:t>
            </a:r>
            <a:r>
              <a:rPr lang="nl-NL" sz="2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Kennistoets en Laten zien: beheerst de leerling de ontbrekende kennis, vaardigheden en attituden nu wel en is hij/zij klaar voor de </a:t>
            </a:r>
            <a:r>
              <a:rPr lang="nl-NL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2700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6600"/>
                </a:solidFill>
              </a:rPr>
              <a:t>Voorbeeld koppeling</a:t>
            </a:r>
            <a:br>
              <a:rPr lang="nl-NL" sz="3600" dirty="0">
                <a:solidFill>
                  <a:srgbClr val="FF6600"/>
                </a:solidFill>
              </a:rPr>
            </a:br>
            <a:r>
              <a:rPr lang="nl-NL" sz="3600" dirty="0" err="1">
                <a:solidFill>
                  <a:srgbClr val="FF6600"/>
                </a:solidFill>
              </a:rPr>
              <a:t>PvB</a:t>
            </a:r>
            <a:r>
              <a:rPr lang="nl-NL" sz="3600" dirty="0">
                <a:solidFill>
                  <a:srgbClr val="FF6600"/>
                </a:solidFill>
              </a:rPr>
              <a:t> – </a:t>
            </a:r>
            <a:r>
              <a:rPr lang="nl-NL" sz="3600" dirty="0" smtClean="0">
                <a:solidFill>
                  <a:srgbClr val="FF6600"/>
                </a:solidFill>
              </a:rPr>
              <a:t>Arrangement</a:t>
            </a:r>
            <a:endParaRPr lang="nl-NL" sz="3600" dirty="0">
              <a:solidFill>
                <a:srgbClr val="FF66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9998"/>
            <a:ext cx="7920880" cy="52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1047</Words>
  <Application>Microsoft Office PowerPoint</Application>
  <PresentationFormat>Diavoorstelling (4:3)</PresentationFormat>
  <Paragraphs>291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Office-thema</vt:lpstr>
      <vt:lpstr>Groen Proeven &amp;  leermiddelen van het </vt:lpstr>
      <vt:lpstr>Leermiddelen i.r.t. PvB en OGW</vt:lpstr>
      <vt:lpstr>PvB Horticultura</vt:lpstr>
      <vt:lpstr>PvB Horticultura</vt:lpstr>
      <vt:lpstr>Voorbeeld koppeling PvB Horticultura</vt:lpstr>
      <vt:lpstr>Arrangementen Groen Proeven</vt:lpstr>
      <vt:lpstr>Arrangementen Groen Proeven</vt:lpstr>
      <vt:lpstr>Arrangementen Groen Proeven</vt:lpstr>
      <vt:lpstr>Voorbeeld koppeling PvB – Arrangement</vt:lpstr>
      <vt:lpstr>Een arrangement:</vt:lpstr>
      <vt:lpstr>Piramide van Miller en  opbouw arrangement</vt:lpstr>
      <vt:lpstr>Gebruik in de klas</vt:lpstr>
      <vt:lpstr>28 arrangementen</vt:lpstr>
      <vt:lpstr>Overzicht Arrangementen Groen Proeven</vt:lpstr>
      <vt:lpstr>Startpagina Arrangementen Groen Proeven</vt:lpstr>
      <vt:lpstr>Extra: folio!</vt:lpstr>
      <vt:lpstr>Opbouw</vt:lpstr>
      <vt:lpstr>Hands On ambities</vt:lpstr>
      <vt:lpstr>Modules GL</vt:lpstr>
      <vt:lpstr>Modules BB en KB</vt:lpstr>
      <vt:lpstr>Verschillen tussen leerwegen</vt:lpstr>
      <vt:lpstr>Rekengroen</vt:lpstr>
      <vt:lpstr>5 instrumenten kwaliteit VMBO-groen</vt:lpstr>
      <vt:lpstr>Toegang tot de leermiddelen</vt:lpstr>
      <vt:lpstr>Modules Hands On BB en KB bekijken</vt:lpstr>
      <vt:lpstr>Vragen</vt:lpstr>
    </vt:vector>
  </TitlesOfParts>
  <Company>Liesbeth Eugelink.txt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Arrangementen Groen Proeven</dc:title>
  <dc:creator>Liesbeth Eugelink</dc:creator>
  <cp:lastModifiedBy>Lobke Spruijt</cp:lastModifiedBy>
  <cp:revision>97</cp:revision>
  <cp:lastPrinted>2014-05-20T08:10:44Z</cp:lastPrinted>
  <dcterms:created xsi:type="dcterms:W3CDTF">2013-11-11T09:15:41Z</dcterms:created>
  <dcterms:modified xsi:type="dcterms:W3CDTF">2014-05-21T09:28:47Z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ynDocGuid">
    <vt:lpwstr>faeafa0a-296f-4d68-842a-5702728bd785</vt:lpwstr>
  </property>
  <property fmtid="{D5CDD505-2E9C-101B-9397-08002B2CF9AE}" pid="3" name="eSynDocHID">
    <vt:i4>137219</vt:i4>
  </property>
  <property fmtid="{D5CDD505-2E9C-101B-9397-08002B2CF9AE}" pid="4" name="eSynDocSubject">
    <vt:lpwstr>OC Workshop Arrangementen Groen Proeven - LEdef</vt:lpwstr>
  </property>
  <property fmtid="{D5CDD505-2E9C-101B-9397-08002B2CF9AE}" pid="5" name="eSynDocTypeID">
    <vt:i4>117</vt:i4>
  </property>
  <property fmtid="{D5CDD505-2E9C-101B-9397-08002B2CF9AE}" pid="6" name="eSynDocSummary">
    <vt:lpwstr/>
  </property>
  <property fmtid="{D5CDD505-2E9C-101B-9397-08002B2CF9AE}" pid="7" name="eSynDocNewsType">
    <vt:i4>0</vt:i4>
  </property>
  <property fmtid="{D5CDD505-2E9C-101B-9397-08002B2CF9AE}" pid="8" name="eSynDocParentDocument">
    <vt:lpwstr/>
  </property>
  <property fmtid="{D5CDD505-2E9C-101B-9397-08002B2CF9AE}" pid="9" name="eSynDocParentDocumentHID">
    <vt:lpwstr/>
  </property>
  <property fmtid="{D5CDD505-2E9C-101B-9397-08002B2CF9AE}" pid="10" name="eSynDocParentDocumentSubject">
    <vt:lpwstr/>
  </property>
  <property fmtid="{D5CDD505-2E9C-101B-9397-08002B2CF9AE}" pid="11" name="eSynDocAccountID">
    <vt:lpwstr/>
  </property>
  <property fmtid="{D5CDD505-2E9C-101B-9397-08002B2CF9AE}" pid="12" name="eSynDocAccount">
    <vt:lpwstr/>
  </property>
  <property fmtid="{D5CDD505-2E9C-101B-9397-08002B2CF9AE}" pid="13" name="eSynDocAccountDesc">
    <vt:lpwstr/>
  </property>
  <property fmtid="{D5CDD505-2E9C-101B-9397-08002B2CF9AE}" pid="14" name="eSynDocContactID">
    <vt:lpwstr/>
  </property>
  <property fmtid="{D5CDD505-2E9C-101B-9397-08002B2CF9AE}" pid="15" name="eSynDocContactDesc">
    <vt:lpwstr/>
  </property>
  <property fmtid="{D5CDD505-2E9C-101B-9397-08002B2CF9AE}" pid="16" name="eSynDocAcctContact">
    <vt:lpwstr/>
  </property>
  <property fmtid="{D5CDD505-2E9C-101B-9397-08002B2CF9AE}" pid="17" name="eSynDocOpportunityID">
    <vt:lpwstr/>
  </property>
  <property fmtid="{D5CDD505-2E9C-101B-9397-08002B2CF9AE}" pid="18" name="eSynDocOpportunityDesc">
    <vt:lpwstr/>
  </property>
  <property fmtid="{D5CDD505-2E9C-101B-9397-08002B2CF9AE}" pid="19" name="eSynDocResource">
    <vt:lpwstr/>
  </property>
  <property fmtid="{D5CDD505-2E9C-101B-9397-08002B2CF9AE}" pid="20" name="eSynDocResourceDesc">
    <vt:lpwstr/>
  </property>
  <property fmtid="{D5CDD505-2E9C-101B-9397-08002B2CF9AE}" pid="21" name="eSynDocProjectNr">
    <vt:lpwstr>IN12.136</vt:lpwstr>
  </property>
  <property fmtid="{D5CDD505-2E9C-101B-9397-08002B2CF9AE}" pid="22" name="eSynDocProjectDesc">
    <vt:lpwstr>Arrangementen Groen Proeven 2012-2013</vt:lpwstr>
  </property>
  <property fmtid="{D5CDD505-2E9C-101B-9397-08002B2CF9AE}" pid="23" name="eSynDocDivision">
    <vt:lpwstr>010</vt:lpwstr>
  </property>
  <property fmtid="{D5CDD505-2E9C-101B-9397-08002B2CF9AE}" pid="24" name="eSynDocDivisionDesc">
    <vt:lpwstr>Ontwikkelcentrum</vt:lpwstr>
  </property>
  <property fmtid="{D5CDD505-2E9C-101B-9397-08002B2CF9AE}" pid="25" name="eSynDocAssortment">
    <vt:lpwstr/>
  </property>
  <property fmtid="{D5CDD505-2E9C-101B-9397-08002B2CF9AE}" pid="26" name="eSynDocItem">
    <vt:lpwstr/>
  </property>
  <property fmtid="{D5CDD505-2E9C-101B-9397-08002B2CF9AE}" pid="27" name="eSynDocItemDesc">
    <vt:lpwstr/>
  </property>
  <property fmtid="{D5CDD505-2E9C-101B-9397-08002B2CF9AE}" pid="28" name="eSynDocSerialNumber">
    <vt:lpwstr/>
  </property>
  <property fmtid="{D5CDD505-2E9C-101B-9397-08002B2CF9AE}" pid="29" name="eSynDocSerialDesc">
    <vt:lpwstr/>
  </property>
  <property fmtid="{D5CDD505-2E9C-101B-9397-08002B2CF9AE}" pid="30" name="eSynTransactionEntryKey">
    <vt:lpwstr/>
  </property>
  <property fmtid="{D5CDD505-2E9C-101B-9397-08002B2CF9AE}" pid="31" name="eSynDocTransactionDesc">
    <vt:lpwstr/>
  </property>
  <property fmtid="{D5CDD505-2E9C-101B-9397-08002B2CF9AE}" pid="32" name="eSynDocLanguageCode">
    <vt:lpwstr>NL</vt:lpwstr>
  </property>
  <property fmtid="{D5CDD505-2E9C-101B-9397-08002B2CF9AE}" pid="33" name="eSynDocSecurity">
    <vt:i4>10</vt:i4>
  </property>
  <property fmtid="{D5CDD505-2E9C-101B-9397-08002B2CF9AE}" pid="34" name="eSynDocbAttachment">
    <vt:bool>true</vt:bool>
  </property>
  <property fmtid="{D5CDD505-2E9C-101B-9397-08002B2CF9AE}" pid="35" name="eSynDocAttachmentID">
    <vt:lpwstr>8cdaf2fe-8493-4bc3-8032-18a5a3c4510f</vt:lpwstr>
  </property>
  <property fmtid="{D5CDD505-2E9C-101B-9397-08002B2CF9AE}" pid="36" name="eSynDocAttachFileName">
    <vt:lpwstr>OC Workshop Arrangementen Groen Proeven - LEdef.pptx</vt:lpwstr>
  </property>
  <property fmtid="{D5CDD505-2E9C-101B-9397-08002B2CF9AE}" pid="37" name="eSynDocVersionType">
    <vt:lpwstr>S</vt:lpwstr>
  </property>
  <property fmtid="{D5CDD505-2E9C-101B-9397-08002B2CF9AE}" pid="38" name="eSynDocVersion">
    <vt:lpwstr>1</vt:lpwstr>
  </property>
  <property fmtid="{D5CDD505-2E9C-101B-9397-08002B2CF9AE}" pid="39" name="eSynDocURL">
    <vt:lpwstr>http://stoc-syn-01/synergy/</vt:lpwstr>
  </property>
  <property fmtid="{D5CDD505-2E9C-101B-9397-08002B2CF9AE}" pid="40" name="eSynDocIsMailDocument">
    <vt:bool>false</vt:bool>
  </property>
</Properties>
</file>